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301" r:id="rId3"/>
    <p:sldId id="299" r:id="rId4"/>
    <p:sldId id="286" r:id="rId5"/>
    <p:sldId id="288" r:id="rId6"/>
    <p:sldId id="287" r:id="rId7"/>
    <p:sldId id="289" r:id="rId8"/>
    <p:sldId id="290" r:id="rId9"/>
    <p:sldId id="302" r:id="rId10"/>
    <p:sldId id="295" r:id="rId11"/>
    <p:sldId id="296" r:id="rId12"/>
    <p:sldId id="297" r:id="rId13"/>
    <p:sldId id="303" r:id="rId1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2017/8/4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0652CC4-0F86-4DA3-A0E3-AF0231C1B1C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13</a:t>
            </a:fld>
            <a:endParaRPr lang="zh-CN" altLang="en-US"/>
          </a:p>
        </p:txBody>
      </p:sp>
    </p:spTree>
    <p:extLst>
      <p:ext uri="{BB962C8B-B14F-4D97-AF65-F5344CB8AC3E}">
        <p14:creationId xmlns:p14="http://schemas.microsoft.com/office/powerpoint/2010/main" val="4517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2</a:t>
            </a:fld>
            <a:endParaRPr lang="zh-CN" altLang="en-US"/>
          </a:p>
        </p:txBody>
      </p:sp>
    </p:spTree>
    <p:extLst>
      <p:ext uri="{BB962C8B-B14F-4D97-AF65-F5344CB8AC3E}">
        <p14:creationId xmlns:p14="http://schemas.microsoft.com/office/powerpoint/2010/main" val="297765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3</a:t>
            </a:fld>
            <a:endParaRPr lang="zh-CN" altLang="en-US"/>
          </a:p>
        </p:txBody>
      </p:sp>
    </p:spTree>
    <p:extLst>
      <p:ext uri="{BB962C8B-B14F-4D97-AF65-F5344CB8AC3E}">
        <p14:creationId xmlns:p14="http://schemas.microsoft.com/office/powerpoint/2010/main" val="230986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EEDC4B-4ED3-4449-8EEB-E36305BC7BB7}" type="slidenum">
              <a:rPr lang="zh-CN" altLang="en-US" smtClean="0"/>
              <a:t>9</a:t>
            </a:fld>
            <a:endParaRPr lang="zh-CN" altLang="en-US"/>
          </a:p>
        </p:txBody>
      </p:sp>
    </p:spTree>
    <p:extLst>
      <p:ext uri="{BB962C8B-B14F-4D97-AF65-F5344CB8AC3E}">
        <p14:creationId xmlns:p14="http://schemas.microsoft.com/office/powerpoint/2010/main" val="4138821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7528" y="1318921"/>
            <a:ext cx="10196945" cy="1900093"/>
          </a:xfrm>
        </p:spPr>
        <p:txBody>
          <a:bodyPr anchor="b">
            <a:normAutofit/>
          </a:bodyPr>
          <a:lstStyle>
            <a:lvl1pPr algn="ctr">
              <a:defRPr sz="6000" b="1">
                <a:solidFill>
                  <a:schemeClr val="accent1">
                    <a:lumMod val="7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997528" y="3373436"/>
            <a:ext cx="10196945" cy="762144"/>
          </a:xfrm>
        </p:spPr>
        <p:txBody>
          <a:bodyPr anchor="ctr" anchorCtr="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t>2017/8/4</a:t>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t>‹#›</a:t>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1" name="组合 20"/>
          <p:cNvGrpSpPr/>
          <p:nvPr/>
        </p:nvGrpSpPr>
        <p:grpSpPr>
          <a:xfrm>
            <a:off x="2068080" y="1199399"/>
            <a:ext cx="8055841" cy="4459202"/>
            <a:chOff x="1670050" y="1812925"/>
            <a:chExt cx="5678488" cy="3143250"/>
          </a:xfrm>
        </p:grpSpPr>
        <p:sp>
          <p:nvSpPr>
            <p:cNvPr id="14" name="任意多边形 9"/>
            <p:cNvSpPr/>
            <p:nvPr/>
          </p:nvSpPr>
          <p:spPr bwMode="auto">
            <a:xfrm>
              <a:off x="1706563" y="4194175"/>
              <a:ext cx="720725" cy="750888"/>
            </a:xfrm>
            <a:custGeom>
              <a:avLst/>
              <a:gdLst>
                <a:gd name="T0" fmla="*/ 0 w 952500"/>
                <a:gd name="T1" fmla="*/ 0 h 1054100"/>
                <a:gd name="T2" fmla="*/ 218139 w 952500"/>
                <a:gd name="T3" fmla="*/ 534895 h 1054100"/>
                <a:gd name="T4" fmla="*/ 545349 w 952500"/>
                <a:gd name="T5" fmla="*/ 451116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chemeClr val="accent1">
                <a:lumMod val="75000"/>
              </a:schemeClr>
            </a:solidFill>
            <a:ln>
              <a:noFill/>
            </a:ln>
          </p:spPr>
          <p:txBody>
            <a:bodyPr wrap="square" anchor="ctr">
              <a:normAutofit/>
            </a:bodyPr>
            <a:lstStyle/>
            <a:p>
              <a:pPr>
                <a:defRPr/>
              </a:pPr>
              <a:endParaRPr lang="zh-CN" altLang="en-US"/>
            </a:p>
          </p:txBody>
        </p:sp>
        <p:sp>
          <p:nvSpPr>
            <p:cNvPr id="15" name="任意多边形 10"/>
            <p:cNvSpPr/>
            <p:nvPr/>
          </p:nvSpPr>
          <p:spPr bwMode="auto">
            <a:xfrm>
              <a:off x="1670050" y="1901825"/>
              <a:ext cx="5397500" cy="2908300"/>
            </a:xfrm>
            <a:custGeom>
              <a:avLst/>
              <a:gdLst>
                <a:gd name="T0" fmla="*/ 0 w 5397138"/>
                <a:gd name="T1" fmla="*/ 0 h 2908300"/>
                <a:gd name="T2" fmla="*/ 5397862 w 5397138"/>
                <a:gd name="T3" fmla="*/ 540657 h 2908300"/>
                <a:gd name="T4" fmla="*/ 4852050 w 5397138"/>
                <a:gd name="T5" fmla="*/ 2654300 h 2908300"/>
                <a:gd name="T6" fmla="*/ 83831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chemeClr val="accent1">
                <a:lumMod val="40000"/>
                <a:lumOff val="60000"/>
                <a:alpha val="76077"/>
              </a:schemeClr>
            </a:solidFill>
            <a:ln>
              <a:noFill/>
            </a:ln>
          </p:spPr>
          <p:txBody>
            <a:bodyPr wrap="square" anchor="ctr">
              <a:normAutofit/>
            </a:bodyPr>
            <a:lstStyle/>
            <a:p>
              <a:pPr>
                <a:defRPr/>
              </a:pPr>
              <a:endParaRPr lang="zh-CN" altLang="en-US"/>
            </a:p>
          </p:txBody>
        </p:sp>
        <p:sp>
          <p:nvSpPr>
            <p:cNvPr id="16" name="任意多边形 11"/>
            <p:cNvSpPr/>
            <p:nvPr/>
          </p:nvSpPr>
          <p:spPr bwMode="auto">
            <a:xfrm>
              <a:off x="2146300" y="1812925"/>
              <a:ext cx="5202238" cy="2806700"/>
            </a:xfrm>
            <a:custGeom>
              <a:avLst/>
              <a:gdLst>
                <a:gd name="T0" fmla="*/ 0 w 5202646"/>
                <a:gd name="T1" fmla="*/ 622178 h 2806338"/>
                <a:gd name="T2" fmla="*/ 5201422 w 5202646"/>
                <a:gd name="T3" fmla="*/ 0 h 2806338"/>
                <a:gd name="T4" fmla="*/ 4101134 w 5202646"/>
                <a:gd name="T5" fmla="*/ 2693079 h 2806338"/>
                <a:gd name="T6" fmla="*/ 368213 w 5202646"/>
                <a:gd name="T7" fmla="*/ 2807424 h 2806338"/>
                <a:gd name="T8" fmla="*/ 0 w 5202646"/>
                <a:gd name="T9" fmla="*/ 62217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chemeClr val="accent1">
                <a:alpha val="76077"/>
              </a:schemeClr>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p>
              <a:endParaRPr lang="zh-CN" altLang="en-US"/>
            </a:p>
          </p:txBody>
        </p:sp>
        <p:sp>
          <p:nvSpPr>
            <p:cNvPr id="17" name="任意多边形 12"/>
            <p:cNvSpPr/>
            <p:nvPr/>
          </p:nvSpPr>
          <p:spPr bwMode="auto">
            <a:xfrm>
              <a:off x="6873875" y="4010025"/>
              <a:ext cx="442913" cy="558800"/>
            </a:xfrm>
            <a:custGeom>
              <a:avLst/>
              <a:gdLst>
                <a:gd name="T0" fmla="*/ 0 w 292100"/>
                <a:gd name="T1" fmla="*/ 29236 h 368300"/>
                <a:gd name="T2" fmla="*/ 671592 w 292100"/>
                <a:gd name="T3" fmla="*/ 0 h 368300"/>
                <a:gd name="T4" fmla="*/ 175199 w 292100"/>
                <a:gd name="T5" fmla="*/ 847834 h 368300"/>
                <a:gd name="T6" fmla="*/ 0 w 292100"/>
                <a:gd name="T7" fmla="*/ 2923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chemeClr val="accent1">
                <a:lumMod val="75000"/>
              </a:schemeClr>
            </a:solidFill>
            <a:ln>
              <a:noFill/>
            </a:ln>
          </p:spPr>
          <p:txBody>
            <a:bodyPr wrap="square" anchor="ctr">
              <a:normAutofit/>
            </a:bodyPr>
            <a:lstStyle/>
            <a:p>
              <a:pPr>
                <a:defRPr/>
              </a:pPr>
              <a:endParaRPr lang="zh-CN" altLang="en-US"/>
            </a:p>
          </p:txBody>
        </p:sp>
        <p:sp>
          <p:nvSpPr>
            <p:cNvPr id="18" name="任意多边形 13"/>
            <p:cNvSpPr/>
            <p:nvPr/>
          </p:nvSpPr>
          <p:spPr bwMode="auto">
            <a:xfrm>
              <a:off x="6153150" y="4670425"/>
              <a:ext cx="809625" cy="285750"/>
            </a:xfrm>
            <a:custGeom>
              <a:avLst/>
              <a:gdLst>
                <a:gd name="T0" fmla="*/ 0 w 647700"/>
                <a:gd name="T1" fmla="*/ 79375 h 228600"/>
                <a:gd name="T2" fmla="*/ 1012031 w 647700"/>
                <a:gd name="T3" fmla="*/ 0 h 228600"/>
                <a:gd name="T4" fmla="*/ 99219 w 647700"/>
                <a:gd name="T5" fmla="*/ 357188 h 228600"/>
                <a:gd name="T6" fmla="*/ 0 w 647700"/>
                <a:gd name="T7" fmla="*/ 7937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chemeClr val="accent1">
                <a:lumMod val="75000"/>
              </a:schemeClr>
            </a:solidFill>
            <a:ln>
              <a:noFill/>
            </a:ln>
          </p:spPr>
          <p:txBody>
            <a:bodyPr wrap="square" anchor="ctr">
              <a:normAutofit/>
            </a:bodyPr>
            <a:lstStyle/>
            <a:p>
              <a:pPr>
                <a:defRPr/>
              </a:pPr>
              <a:endParaRPr lang="zh-CN" altLang="en-US"/>
            </a:p>
          </p:txBody>
        </p:sp>
        <p:cxnSp>
          <p:nvCxnSpPr>
            <p:cNvPr id="19" name="直接连接符 18"/>
            <p:cNvCxnSpPr/>
            <p:nvPr/>
          </p:nvCxnSpPr>
          <p:spPr>
            <a:xfrm>
              <a:off x="2642400" y="2688031"/>
              <a:ext cx="38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642400" y="3267306"/>
              <a:ext cx="38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447514" y="2462281"/>
            <a:ext cx="5479998" cy="800389"/>
          </a:xfrm>
        </p:spPr>
        <p:txBody>
          <a:bodyPr anchor="ctr" anchorCtr="0">
            <a:normAutofit/>
          </a:bodyPr>
          <a:lstStyle>
            <a:lvl1pPr algn="ctr">
              <a:defRPr sz="2800">
                <a:solidFill>
                  <a:schemeClr val="bg1"/>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3356001" y="3514673"/>
            <a:ext cx="5479998" cy="760099"/>
          </a:xfrm>
        </p:spPr>
        <p:txBody>
          <a:bodyPr anchor="ctr" anchorCtr="0">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normAutofit/>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0AE57A9-CA8D-4ADE-8D70-425D8DAAC44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chemeClr val="accent1"/>
                </a:solidFill>
              </a:defRPr>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838200" y="1569720"/>
            <a:ext cx="5181600" cy="460724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569720"/>
            <a:ext cx="5181600" cy="460724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78507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608985"/>
            <a:ext cx="5157787" cy="3684588"/>
          </a:xfrm>
        </p:spPr>
        <p:txBody>
          <a:bodyPr/>
          <a:lstStyle>
            <a:lvl1pPr>
              <a:defRPr>
                <a:solidFill>
                  <a:schemeClr val="accent1"/>
                </a:solidFill>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78507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Content Placeholder 5"/>
          <p:cNvSpPr>
            <a:spLocks noGrp="1"/>
          </p:cNvSpPr>
          <p:nvPr>
            <p:ph sz="quarter" idx="4"/>
          </p:nvPr>
        </p:nvSpPr>
        <p:spPr>
          <a:xfrm>
            <a:off x="6172200" y="2608985"/>
            <a:ext cx="5183188" cy="3684588"/>
          </a:xfrm>
        </p:spPr>
        <p:txBody>
          <a:bodyPr/>
          <a:lstStyle>
            <a:lvl1pPr>
              <a:defRPr>
                <a:solidFill>
                  <a:schemeClr val="accent1"/>
                </a:solidFill>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19620000">
            <a:off x="3077401" y="1810667"/>
            <a:ext cx="5940624" cy="1346606"/>
          </a:xfrm>
        </p:spPr>
        <p:txBody>
          <a:bodyPr>
            <a:normAutofit/>
          </a:bodyPr>
          <a:lstStyle>
            <a:lvl1pPr algn="ctr">
              <a:defRPr sz="8000"/>
            </a:lvl1pPr>
          </a:lstStyle>
          <a:p>
            <a:r>
              <a:rPr lang="zh-CN" altLang="en-US" dirty="0"/>
              <a:t>编辑标题</a:t>
            </a:r>
            <a:endParaRPr lang="en-US" dirty="0"/>
          </a:p>
        </p:txBody>
      </p:sp>
      <p:sp>
        <p:nvSpPr>
          <p:cNvPr id="3" name="Date Placeholder 2"/>
          <p:cNvSpPr>
            <a:spLocks noGrp="1"/>
          </p:cNvSpPr>
          <p:nvPr>
            <p:ph type="dt" sz="half" idx="10"/>
          </p:nvPr>
        </p:nvSpPr>
        <p:spPr/>
        <p:txBody>
          <a:bodyPr/>
          <a:lstStyle/>
          <a:p>
            <a:fld id="{8931B3D3-CF9D-4615-8F0E-2797DCC3CC0E}" type="datetimeFigureOut">
              <a:rPr lang="zh-CN" altLang="en-US" smtClean="0"/>
              <a:t>2017/8/4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7ED3D3-A6B4-4DCE-A49E-6372A084DAFB}" type="slidenum">
              <a:rPr lang="zh-CN" altLang="en-US" smtClean="0"/>
              <a:t>‹#›</a:t>
            </a:fld>
            <a:endParaRPr lang="zh-CN" altLang="en-US"/>
          </a:p>
        </p:txBody>
      </p:sp>
      <p:cxnSp>
        <p:nvCxnSpPr>
          <p:cNvPr id="10" name="直接连接符 9"/>
          <p:cNvCxnSpPr/>
          <p:nvPr/>
        </p:nvCxnSpPr>
        <p:spPr>
          <a:xfrm flipH="1">
            <a:off x="-30866" y="2579832"/>
            <a:ext cx="4501265" cy="31730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3430120">
            <a:off x="5431325" y="-1763862"/>
            <a:ext cx="395355" cy="6976862"/>
          </a:xfrm>
          <a:custGeom>
            <a:avLst/>
            <a:gdLst>
              <a:gd name="connsiteX0" fmla="*/ 0 w 328131"/>
              <a:gd name="connsiteY0" fmla="*/ 508549 h 4872799"/>
              <a:gd name="connsiteX1" fmla="*/ 328131 w 328131"/>
              <a:gd name="connsiteY1" fmla="*/ 0 h 4872799"/>
              <a:gd name="connsiteX2" fmla="*/ 328131 w 328131"/>
              <a:gd name="connsiteY2" fmla="*/ 4872799 h 4872799"/>
              <a:gd name="connsiteX3" fmla="*/ 0 w 328131"/>
              <a:gd name="connsiteY3" fmla="*/ 4661079 h 4872799"/>
              <a:gd name="connsiteX0-1" fmla="*/ 0 w 337331"/>
              <a:gd name="connsiteY0-2" fmla="*/ 407823 h 4872799"/>
              <a:gd name="connsiteX1-3" fmla="*/ 337331 w 337331"/>
              <a:gd name="connsiteY1-4" fmla="*/ 0 h 4872799"/>
              <a:gd name="connsiteX2-5" fmla="*/ 337331 w 337331"/>
              <a:gd name="connsiteY2-6" fmla="*/ 4872799 h 4872799"/>
              <a:gd name="connsiteX3-7" fmla="*/ 9200 w 337331"/>
              <a:gd name="connsiteY3-8" fmla="*/ 4661079 h 4872799"/>
              <a:gd name="connsiteX4" fmla="*/ 0 w 337331"/>
              <a:gd name="connsiteY4" fmla="*/ 407823 h 487279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37331" h="4872799">
                <a:moveTo>
                  <a:pt x="0" y="407823"/>
                </a:moveTo>
                <a:lnTo>
                  <a:pt x="337331" y="0"/>
                </a:lnTo>
                <a:lnTo>
                  <a:pt x="337331" y="4872799"/>
                </a:lnTo>
                <a:lnTo>
                  <a:pt x="9200" y="4661079"/>
                </a:lnTo>
                <a:cubicBezTo>
                  <a:pt x="9200" y="3276902"/>
                  <a:pt x="0" y="1792000"/>
                  <a:pt x="0" y="4078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cxnSp>
        <p:nvCxnSpPr>
          <p:cNvPr id="11" name="直接连接符 10"/>
          <p:cNvCxnSpPr/>
          <p:nvPr/>
        </p:nvCxnSpPr>
        <p:spPr>
          <a:xfrm flipV="1">
            <a:off x="9048750" y="2362202"/>
            <a:ext cx="3143250" cy="22082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rot="3430120" flipH="1" flipV="1">
            <a:off x="8608333" y="2131412"/>
            <a:ext cx="288000" cy="5400000"/>
          </a:xfrm>
          <a:custGeom>
            <a:avLst/>
            <a:gdLst>
              <a:gd name="connsiteX0" fmla="*/ 0 w 328131"/>
              <a:gd name="connsiteY0" fmla="*/ 508549 h 4872799"/>
              <a:gd name="connsiteX1" fmla="*/ 328131 w 328131"/>
              <a:gd name="connsiteY1" fmla="*/ 0 h 4872799"/>
              <a:gd name="connsiteX2" fmla="*/ 328131 w 328131"/>
              <a:gd name="connsiteY2" fmla="*/ 4872799 h 4872799"/>
              <a:gd name="connsiteX3" fmla="*/ 0 w 328131"/>
              <a:gd name="connsiteY3" fmla="*/ 4661079 h 4872799"/>
              <a:gd name="connsiteX0-1" fmla="*/ 0 w 359283"/>
              <a:gd name="connsiteY0-2" fmla="*/ 406295 h 4872799"/>
              <a:gd name="connsiteX1-3" fmla="*/ 359283 w 359283"/>
              <a:gd name="connsiteY1-4" fmla="*/ 0 h 4872799"/>
              <a:gd name="connsiteX2-5" fmla="*/ 359283 w 359283"/>
              <a:gd name="connsiteY2-6" fmla="*/ 4872799 h 4872799"/>
              <a:gd name="connsiteX3-7" fmla="*/ 31152 w 359283"/>
              <a:gd name="connsiteY3-8" fmla="*/ 4661079 h 4872799"/>
              <a:gd name="connsiteX4" fmla="*/ 0 w 359283"/>
              <a:gd name="connsiteY4" fmla="*/ 406295 h 487279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9283" h="4872799">
                <a:moveTo>
                  <a:pt x="0" y="406295"/>
                </a:moveTo>
                <a:lnTo>
                  <a:pt x="359283" y="0"/>
                </a:lnTo>
                <a:lnTo>
                  <a:pt x="359283" y="4872799"/>
                </a:lnTo>
                <a:lnTo>
                  <a:pt x="31152" y="4661079"/>
                </a:lnTo>
                <a:cubicBezTo>
                  <a:pt x="31152" y="3276902"/>
                  <a:pt x="0" y="1790472"/>
                  <a:pt x="0" y="406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0" name="内容占位符 19"/>
          <p:cNvSpPr>
            <a:spLocks noGrp="1"/>
          </p:cNvSpPr>
          <p:nvPr>
            <p:ph sz="quarter" idx="13" hasCustomPrompt="1"/>
          </p:nvPr>
        </p:nvSpPr>
        <p:spPr>
          <a:xfrm rot="19620000">
            <a:off x="5759240" y="3953419"/>
            <a:ext cx="3686562" cy="1300758"/>
          </a:xfrm>
        </p:spPr>
        <p:txBody>
          <a:bodyPr anchor="ctr" anchorCtr="0"/>
          <a:lstStyle>
            <a:lvl1pPr marL="0" indent="0" algn="ctr">
              <a:buNone/>
              <a:defRPr>
                <a:solidFill>
                  <a:schemeClr val="accent1">
                    <a:lumMod val="75000"/>
                  </a:schemeClr>
                </a:solidFill>
              </a:defRPr>
            </a:lvl1pPr>
          </a:lstStyle>
          <a:p>
            <a:pPr lvl="0"/>
            <a:r>
              <a:rPr lang="zh-CN" altLang="en-US" dirty="0"/>
              <a:t>添加副标题</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solidFill>
                  <a:schemeClr val="accent1"/>
                </a:solidFill>
              </a:defRPr>
            </a:lvl1pPr>
          </a:lstStyle>
          <a:p>
            <a:r>
              <a:rPr lang="zh-CN" altLang="en-US" dirty="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6440" y="365125"/>
            <a:ext cx="173736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84582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1036955"/>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3"/>
            </p:custDataLst>
          </p:nvPr>
        </p:nvSpPr>
        <p:spPr>
          <a:xfrm>
            <a:off x="838200" y="1539240"/>
            <a:ext cx="10515600" cy="46377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AFDFAEC1-6C0E-4708-992B-753B8D8202EE}" type="datetimeFigureOut">
              <a:rPr lang="zh-CN" altLang="en-US" smtClean="0"/>
              <a:t>2017/8/4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70AE57A9-CA8D-4ADE-8D70-425D8DAAC44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p:txBody>
          <a:bodyPr>
            <a:normAutofit/>
          </a:bodyPr>
          <a:lstStyle/>
          <a:p>
            <a:r>
              <a:rPr lang="zh-CN" altLang="en-US" dirty="0"/>
              <a:t>循迹小车</a:t>
            </a:r>
          </a:p>
        </p:txBody>
      </p:sp>
      <p:sp>
        <p:nvSpPr>
          <p:cNvPr id="5" name="副标题 4"/>
          <p:cNvSpPr>
            <a:spLocks noGrp="1"/>
          </p:cNvSpPr>
          <p:nvPr>
            <p:ph type="subTitle" idx="1"/>
            <p:custDataLst>
              <p:tags r:id="rId3"/>
            </p:custDataLst>
          </p:nvPr>
        </p:nvSpPr>
        <p:spPr>
          <a:xfrm>
            <a:off x="2456873" y="3345727"/>
            <a:ext cx="10196945" cy="762144"/>
          </a:xfrm>
        </p:spPr>
        <p:txBody>
          <a:bodyPr>
            <a:normAutofit/>
          </a:bodyPr>
          <a:lstStyle/>
          <a:p>
            <a:r>
              <a:rPr lang="en-US" altLang="zh-CN" dirty="0">
                <a:solidFill>
                  <a:schemeClr val="accent1">
                    <a:lumMod val="50000"/>
                  </a:schemeClr>
                </a:solidFill>
                <a:latin typeface="微软雅黑" panose="020B0503020204020204" charset="-122"/>
                <a:ea typeface="微软雅黑" panose="020B0503020204020204" charset="-122"/>
                <a:sym typeface="+mn-ea"/>
              </a:rPr>
              <a:t>——</a:t>
            </a:r>
            <a:r>
              <a:rPr lang="zh-CN" altLang="en-US" dirty="0">
                <a:solidFill>
                  <a:schemeClr val="accent1">
                    <a:lumMod val="50000"/>
                  </a:schemeClr>
                </a:solidFill>
                <a:latin typeface="微软雅黑" panose="020B0503020204020204" charset="-122"/>
                <a:ea typeface="微软雅黑" panose="020B0503020204020204" charset="-122"/>
                <a:sym typeface="+mn-ea"/>
              </a:rPr>
              <a:t>寻线传感器的进阶应用</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成果展示图</a:t>
            </a:r>
          </a:p>
        </p:txBody>
      </p:sp>
      <p:pic>
        <p:nvPicPr>
          <p:cNvPr id="4" name="图片 3">
            <a:extLst>
              <a:ext uri="{FF2B5EF4-FFF2-40B4-BE49-F238E27FC236}">
                <a16:creationId xmlns:a16="http://schemas.microsoft.com/office/drawing/2014/main" id="{CE08D3F4-B2EC-4BFB-A4CF-FE4E23BE1A6A}"/>
              </a:ext>
            </a:extLst>
          </p:cNvPr>
          <p:cNvPicPr>
            <a:picLocks noChangeAspect="1"/>
          </p:cNvPicPr>
          <p:nvPr/>
        </p:nvPicPr>
        <p:blipFill>
          <a:blip r:embed="rId5"/>
          <a:stretch>
            <a:fillRect/>
          </a:stretch>
        </p:blipFill>
        <p:spPr>
          <a:xfrm>
            <a:off x="3325943" y="1823813"/>
            <a:ext cx="4320914" cy="3154953"/>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拓展延伸</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701040" y="1814195"/>
            <a:ext cx="10548620" cy="3367397"/>
          </a:xfrm>
          <a:prstGeom prst="rect">
            <a:avLst/>
          </a:prstGeom>
          <a:noFill/>
        </p:spPr>
        <p:txBody>
          <a:bodyPr wrap="square" rtlCol="0" anchor="t">
            <a:spAutoFit/>
          </a:bodyPr>
          <a:lstStyle/>
          <a:p>
            <a:pPr>
              <a:lnSpc>
                <a:spcPct val="150000"/>
              </a:lnSpc>
            </a:pPr>
            <a:r>
              <a:rPr lang="zh-CN" altLang="en-US" b="1" dirty="0">
                <a:latin typeface="微软雅黑" panose="020B0503020204020204" charset="-122"/>
                <a:ea typeface="微软雅黑" panose="020B0503020204020204" charset="-122"/>
                <a:sym typeface="+mn-ea"/>
              </a:rPr>
              <a:t>黑线或者白线如何检测？</a:t>
            </a:r>
          </a:p>
          <a:p>
            <a:pPr>
              <a:lnSpc>
                <a:spcPct val="150000"/>
              </a:lnSpc>
            </a:pPr>
            <a:r>
              <a:rPr lang="zh-CN" altLang="en-US" b="1"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、利用黑色对光线的反射率小这个特点，当平面的颜色不是黑色时，传感器发射出去的红</a:t>
            </a:r>
          </a:p>
          <a:p>
            <a:pPr>
              <a:lnSpc>
                <a:spcPct val="150000"/>
              </a:lnSpc>
            </a:pPr>
            <a:r>
              <a:rPr lang="zh-CN" altLang="en-US" dirty="0">
                <a:latin typeface="微软雅黑" panose="020B0503020204020204" charset="-122"/>
                <a:ea typeface="微软雅黑" panose="020B0503020204020204" charset="-122"/>
                <a:sym typeface="+mn-ea"/>
              </a:rPr>
              <a:t>          外光被大部分反射回来。于是传感器输出低电平</a:t>
            </a:r>
            <a:r>
              <a:rPr lang="en-US" altLang="zh-CN" dirty="0">
                <a:latin typeface="微软雅黑" panose="020B0503020204020204" charset="-122"/>
                <a:ea typeface="微软雅黑" panose="020B0503020204020204" charset="-122"/>
                <a:sym typeface="+mn-ea"/>
              </a:rPr>
              <a:t>0(</a:t>
            </a:r>
            <a:r>
              <a:rPr lang="zh-CN" altLang="en-US" dirty="0">
                <a:latin typeface="微软雅黑" panose="020B0503020204020204" charset="-122"/>
                <a:ea typeface="微软雅黑" panose="020B0503020204020204" charset="-122"/>
                <a:sym typeface="+mn-ea"/>
              </a:rPr>
              <a:t>这个时候就判断为白色</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 </a:t>
            </a: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、当平面中有一黑线，传感器在黑线上方时，因黑色的反射能力很弱，反射回来的红外光</a:t>
            </a:r>
          </a:p>
          <a:p>
            <a:pPr>
              <a:lnSpc>
                <a:spcPct val="150000"/>
              </a:lnSpc>
            </a:pPr>
            <a:r>
              <a:rPr lang="zh-CN" altLang="en-US" dirty="0">
                <a:latin typeface="微软雅黑" panose="020B0503020204020204" charset="-122"/>
                <a:ea typeface="微软雅黑" panose="020B0503020204020204" charset="-122"/>
                <a:sym typeface="+mn-ea"/>
              </a:rPr>
              <a:t>          很少，达不到传感器动作的水平，所以传感器还输出</a:t>
            </a: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（这个时候就会判断为黑色）。</a:t>
            </a:r>
          </a:p>
          <a:p>
            <a:pPr>
              <a:lnSpc>
                <a:spcPct val="150000"/>
              </a:lnSpc>
            </a:pPr>
            <a:r>
              <a:rPr lang="zh-CN" altLang="en-US" dirty="0">
                <a:latin typeface="微软雅黑" panose="020B0503020204020204" charset="-122"/>
                <a:ea typeface="微软雅黑" panose="020B0503020204020204" charset="-122"/>
                <a:sym typeface="+mn-ea"/>
              </a:rPr>
              <a:t>     </a:t>
            </a: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、检测白线的原理和检测黑线的原理一样，检测白线时，白线周边的颜色也要比较接近黑</a:t>
            </a:r>
          </a:p>
          <a:p>
            <a:pPr>
              <a:lnSpc>
                <a:spcPct val="150000"/>
              </a:lnSpc>
            </a:pPr>
            <a:r>
              <a:rPr lang="zh-CN" altLang="en-US" dirty="0">
                <a:latin typeface="微软雅黑" panose="020B0503020204020204" charset="-122"/>
                <a:ea typeface="微软雅黑" panose="020B0503020204020204" charset="-122"/>
                <a:sym typeface="+mn-ea"/>
              </a:rPr>
              <a:t>          色，然后调节红外传感器上面的可调电阻，将灵敏度调低，一直调到刚好周边的颜色检</a:t>
            </a:r>
          </a:p>
          <a:p>
            <a:pPr>
              <a:lnSpc>
                <a:spcPct val="150000"/>
              </a:lnSpc>
            </a:pPr>
            <a:r>
              <a:rPr lang="zh-CN" altLang="en-US" dirty="0">
                <a:latin typeface="微软雅黑" panose="020B0503020204020204" charset="-122"/>
                <a:ea typeface="微软雅黑" panose="020B0503020204020204" charset="-122"/>
                <a:sym typeface="+mn-ea"/>
              </a:rPr>
              <a:t>          测不到为止，那样就能检测白线了</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总结交流</a:t>
            </a:r>
          </a:p>
        </p:txBody>
      </p:sp>
      <p:sp>
        <p:nvSpPr>
          <p:cNvPr id="2" name="文本框 1"/>
          <p:cNvSpPr txBox="1"/>
          <p:nvPr/>
        </p:nvSpPr>
        <p:spPr>
          <a:xfrm>
            <a:off x="701040" y="1458595"/>
            <a:ext cx="10548620" cy="1938020"/>
          </a:xfrm>
          <a:prstGeom prst="rect">
            <a:avLst/>
          </a:prstGeom>
          <a:noFill/>
        </p:spPr>
        <p:txBody>
          <a:bodyPr wrap="square" rtlCol="0" anchor="t">
            <a:spAutoFit/>
          </a:bodyPr>
          <a:lstStyle/>
          <a:p>
            <a:pPr>
              <a:lnSpc>
                <a:spcPct val="150000"/>
              </a:lnSpc>
            </a:pPr>
            <a:r>
              <a:rPr lang="zh-CN" altLang="en-US" sz="1600" b="1" dirty="0">
                <a:latin typeface="微软雅黑" panose="020B0503020204020204" charset="-122"/>
                <a:ea typeface="微软雅黑" panose="020B0503020204020204" charset="-122"/>
                <a:sym typeface="+mn-ea"/>
              </a:rPr>
              <a:t>展示你们小组所设计和模型</a:t>
            </a:r>
          </a:p>
          <a:p>
            <a:pPr>
              <a:lnSpc>
                <a:spcPct val="150000"/>
              </a:lnSpc>
            </a:pPr>
            <a:endParaRPr lang="zh-CN" altLang="en-US" sz="1600" dirty="0">
              <a:latin typeface="微软雅黑" panose="020B0503020204020204" charset="-122"/>
              <a:ea typeface="微软雅黑" panose="020B0503020204020204" charset="-122"/>
              <a:sym typeface="+mn-ea"/>
            </a:endParaRPr>
          </a:p>
          <a:p>
            <a:pPr>
              <a:lnSpc>
                <a:spcPct val="150000"/>
              </a:lnSpc>
            </a:pPr>
            <a:r>
              <a:rPr lang="zh-CN" altLang="en-US" sz="1600" dirty="0">
                <a:latin typeface="微软雅黑" panose="020B0503020204020204" charset="-122"/>
                <a:ea typeface="微软雅黑" panose="020B0503020204020204" charset="-122"/>
                <a:sym typeface="+mn-ea"/>
              </a:rPr>
              <a:t>说明设计理由，测试效果，看看效果如何，是否遇到了什么问题，你是怎么解决的？你有什么新颖的设计吗？各小组间互相评价。</a:t>
            </a:r>
            <a:endParaRPr lang="zh-CN" altLang="en-US" sz="1600" dirty="0">
              <a:latin typeface="微软雅黑" panose="020B0503020204020204" charset="-122"/>
              <a:ea typeface="微软雅黑" panose="020B0503020204020204" charset="-122"/>
            </a:endParaRPr>
          </a:p>
          <a:p>
            <a:pPr>
              <a:lnSpc>
                <a:spcPct val="150000"/>
              </a:lnSpc>
            </a:pPr>
            <a:endParaRPr lang="zh-CN" altLang="en-US" sz="1600" dirty="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自我评价</a:t>
            </a:r>
          </a:p>
        </p:txBody>
      </p:sp>
      <p:graphicFrame>
        <p:nvGraphicFramePr>
          <p:cNvPr id="5" name="表格 4">
            <a:extLst>
              <a:ext uri="{FF2B5EF4-FFF2-40B4-BE49-F238E27FC236}">
                <a16:creationId xmlns:a16="http://schemas.microsoft.com/office/drawing/2014/main" id="{F1F6B4B8-9443-4CD3-B57D-8C88014EC923}"/>
              </a:ext>
            </a:extLst>
          </p:cNvPr>
          <p:cNvGraphicFramePr>
            <a:graphicFrameLocks noGrp="1"/>
          </p:cNvGraphicFramePr>
          <p:nvPr>
            <p:extLst>
              <p:ext uri="{D42A27DB-BD31-4B8C-83A1-F6EECF244321}">
                <p14:modId xmlns:p14="http://schemas.microsoft.com/office/powerpoint/2010/main" val="1180871991"/>
              </p:ext>
            </p:extLst>
          </p:nvPr>
        </p:nvGraphicFramePr>
        <p:xfrm>
          <a:off x="1958109" y="2724646"/>
          <a:ext cx="7101903" cy="3118751"/>
        </p:xfrm>
        <a:graphic>
          <a:graphicData uri="http://schemas.openxmlformats.org/drawingml/2006/table">
            <a:tbl>
              <a:tblPr firstRow="1" firstCol="1" bandRow="1">
                <a:tableStyleId>{5C22544A-7EE6-4342-B048-85BDC9FD1C3A}</a:tableStyleId>
              </a:tblPr>
              <a:tblGrid>
                <a:gridCol w="1014313">
                  <a:extLst>
                    <a:ext uri="{9D8B030D-6E8A-4147-A177-3AD203B41FA5}">
                      <a16:colId xmlns:a16="http://schemas.microsoft.com/office/drawing/2014/main" val="3405548398"/>
                    </a:ext>
                  </a:extLst>
                </a:gridCol>
                <a:gridCol w="1014313">
                  <a:extLst>
                    <a:ext uri="{9D8B030D-6E8A-4147-A177-3AD203B41FA5}">
                      <a16:colId xmlns:a16="http://schemas.microsoft.com/office/drawing/2014/main" val="1113872270"/>
                    </a:ext>
                  </a:extLst>
                </a:gridCol>
                <a:gridCol w="1014313">
                  <a:extLst>
                    <a:ext uri="{9D8B030D-6E8A-4147-A177-3AD203B41FA5}">
                      <a16:colId xmlns:a16="http://schemas.microsoft.com/office/drawing/2014/main" val="2519001397"/>
                    </a:ext>
                  </a:extLst>
                </a:gridCol>
                <a:gridCol w="1014313">
                  <a:extLst>
                    <a:ext uri="{9D8B030D-6E8A-4147-A177-3AD203B41FA5}">
                      <a16:colId xmlns:a16="http://schemas.microsoft.com/office/drawing/2014/main" val="4126231511"/>
                    </a:ext>
                  </a:extLst>
                </a:gridCol>
                <a:gridCol w="1014313">
                  <a:extLst>
                    <a:ext uri="{9D8B030D-6E8A-4147-A177-3AD203B41FA5}">
                      <a16:colId xmlns:a16="http://schemas.microsoft.com/office/drawing/2014/main" val="3729121115"/>
                    </a:ext>
                  </a:extLst>
                </a:gridCol>
                <a:gridCol w="1015169">
                  <a:extLst>
                    <a:ext uri="{9D8B030D-6E8A-4147-A177-3AD203B41FA5}">
                      <a16:colId xmlns:a16="http://schemas.microsoft.com/office/drawing/2014/main" val="1763353130"/>
                    </a:ext>
                  </a:extLst>
                </a:gridCol>
                <a:gridCol w="1015169">
                  <a:extLst>
                    <a:ext uri="{9D8B030D-6E8A-4147-A177-3AD203B41FA5}">
                      <a16:colId xmlns:a16="http://schemas.microsoft.com/office/drawing/2014/main" val="1580680279"/>
                    </a:ext>
                  </a:extLst>
                </a:gridCol>
              </a:tblGrid>
              <a:tr h="519792">
                <a:tc rowSpan="2">
                  <a:txBody>
                    <a:bodyPr/>
                    <a:lstStyle/>
                    <a:p>
                      <a:pPr algn="ctr">
                        <a:spcAft>
                          <a:spcPts val="0"/>
                        </a:spcAft>
                      </a:pPr>
                      <a:r>
                        <a:rPr lang="zh-CN" sz="1050" kern="100" dirty="0">
                          <a:effectLst/>
                        </a:rPr>
                        <a:t>评价项目</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rowSpan="2">
                  <a:txBody>
                    <a:bodyPr/>
                    <a:lstStyle/>
                    <a:p>
                      <a:pPr algn="ctr">
                        <a:spcAft>
                          <a:spcPts val="0"/>
                        </a:spcAft>
                      </a:pPr>
                      <a:r>
                        <a:rPr lang="zh-CN" sz="1050" kern="100">
                          <a:effectLst/>
                        </a:rPr>
                        <a:t>小组内</a:t>
                      </a:r>
                    </a:p>
                    <a:p>
                      <a:pPr algn="ctr">
                        <a:spcAft>
                          <a:spcPts val="0"/>
                        </a:spcAft>
                      </a:pPr>
                      <a:r>
                        <a:rPr lang="zh-CN" sz="1050" kern="100">
                          <a:effectLst/>
                        </a:rPr>
                        <a:t>比重</a:t>
                      </a:r>
                    </a:p>
                    <a:p>
                      <a:pPr algn="ctr">
                        <a:spcAft>
                          <a:spcPts val="0"/>
                        </a:spcAft>
                      </a:pPr>
                      <a:r>
                        <a:rPr lang="en-US" sz="1050" kern="100">
                          <a:effectLst/>
                        </a:rPr>
                        <a:t>(5</a:t>
                      </a:r>
                      <a:r>
                        <a:rPr lang="zh-CN" sz="1050" kern="100">
                          <a:effectLst/>
                        </a:rPr>
                        <a:t>分</a:t>
                      </a:r>
                      <a:r>
                        <a:rPr lang="en-US"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gridSpan="3">
                  <a:txBody>
                    <a:bodyPr/>
                    <a:lstStyle/>
                    <a:p>
                      <a:pPr algn="ctr">
                        <a:spcAft>
                          <a:spcPts val="0"/>
                        </a:spcAft>
                      </a:pPr>
                      <a:r>
                        <a:rPr lang="zh-CN" sz="1050" kern="100">
                          <a:effectLst/>
                        </a:rPr>
                        <a:t>制作过程</a:t>
                      </a:r>
                      <a:endParaRPr lang="zh-CN" sz="1050" kern="1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tc gridSpan="2">
                  <a:txBody>
                    <a:bodyPr/>
                    <a:lstStyle/>
                    <a:p>
                      <a:pPr algn="ctr">
                        <a:spcAft>
                          <a:spcPts val="0"/>
                        </a:spcAft>
                      </a:pPr>
                      <a:r>
                        <a:rPr lang="zh-CN" sz="1050" kern="100">
                          <a:effectLst/>
                        </a:rPr>
                        <a:t>工作环境</a:t>
                      </a:r>
                      <a:endParaRPr lang="zh-CN" sz="1050" kern="1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extLst>
                  <a:ext uri="{0D108BD9-81ED-4DB2-BD59-A6C34878D82A}">
                    <a16:rowId xmlns:a16="http://schemas.microsoft.com/office/drawing/2014/main" val="3794199399"/>
                  </a:ext>
                </a:extLst>
              </a:tr>
              <a:tr h="103958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050" kern="100" dirty="0">
                          <a:effectLst/>
                        </a:rPr>
                        <a:t>基础项目</a:t>
                      </a:r>
                      <a:r>
                        <a:rPr lang="en-US" sz="1050" kern="100" dirty="0">
                          <a:effectLst/>
                        </a:rPr>
                        <a:t>(5</a:t>
                      </a:r>
                      <a:r>
                        <a:rPr lang="zh-CN" sz="1050" kern="100" dirty="0">
                          <a:effectLst/>
                        </a:rPr>
                        <a:t>分</a:t>
                      </a:r>
                      <a:r>
                        <a:rPr lang="en-US" sz="1050" kern="100" dirty="0">
                          <a:effectLst/>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zh-CN" sz="1050" kern="100">
                          <a:effectLst/>
                        </a:rPr>
                        <a:t>进阶项目</a:t>
                      </a:r>
                      <a:r>
                        <a:rPr lang="en-US" sz="1050" kern="100">
                          <a:effectLst/>
                        </a:rPr>
                        <a:t>(5</a:t>
                      </a:r>
                      <a:r>
                        <a:rPr lang="zh-CN" sz="1050" kern="100">
                          <a:effectLst/>
                        </a:rPr>
                        <a:t>分</a:t>
                      </a:r>
                      <a:r>
                        <a:rPr lang="en-US"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zh-CN" sz="1050" kern="100" dirty="0">
                          <a:effectLst/>
                        </a:rPr>
                        <a:t>拓展延伸</a:t>
                      </a:r>
                      <a:r>
                        <a:rPr lang="en-US" sz="1050" kern="100" dirty="0">
                          <a:effectLst/>
                        </a:rPr>
                        <a:t>(5</a:t>
                      </a:r>
                      <a:r>
                        <a:rPr lang="zh-CN" sz="1050" kern="100" dirty="0">
                          <a:effectLst/>
                        </a:rPr>
                        <a:t>分</a:t>
                      </a:r>
                      <a:r>
                        <a:rPr lang="en-US" sz="1050" kern="100" dirty="0">
                          <a:effectLst/>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zh-CN" sz="1050" kern="100">
                          <a:effectLst/>
                        </a:rPr>
                        <a:t>工具使用</a:t>
                      </a:r>
                      <a:r>
                        <a:rPr lang="en-US" sz="1050" kern="100">
                          <a:effectLst/>
                        </a:rPr>
                        <a:t>(5</a:t>
                      </a:r>
                      <a:r>
                        <a:rPr lang="zh-CN" sz="1050" kern="100">
                          <a:effectLst/>
                        </a:rPr>
                        <a:t>分</a:t>
                      </a:r>
                      <a:r>
                        <a:rPr lang="en-US" sz="1050" kern="100">
                          <a:effectLst/>
                        </a:rPr>
                        <a:t>)</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spcAft>
                          <a:spcPts val="0"/>
                        </a:spcAft>
                      </a:pPr>
                      <a:r>
                        <a:rPr lang="zh-CN" sz="1050" kern="100" dirty="0">
                          <a:effectLst/>
                        </a:rPr>
                        <a:t>工具摆放</a:t>
                      </a:r>
                      <a:r>
                        <a:rPr lang="en-US" sz="1050" kern="100" dirty="0">
                          <a:effectLst/>
                        </a:rPr>
                        <a:t>(5</a:t>
                      </a:r>
                      <a:r>
                        <a:rPr lang="zh-CN" sz="1050" kern="100" dirty="0">
                          <a:effectLst/>
                        </a:rPr>
                        <a:t>分</a:t>
                      </a:r>
                      <a:r>
                        <a:rPr lang="en-US" sz="1050" kern="100" dirty="0">
                          <a:effectLst/>
                        </a:rPr>
                        <a:t>)</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85775460"/>
                  </a:ext>
                </a:extLst>
              </a:tr>
              <a:tr h="519792">
                <a:tc>
                  <a:txBody>
                    <a:bodyPr/>
                    <a:lstStyle/>
                    <a:p>
                      <a:pPr algn="ctr">
                        <a:spcAft>
                          <a:spcPts val="0"/>
                        </a:spcAft>
                      </a:pPr>
                      <a:r>
                        <a:rPr lang="zh-CN" sz="1050" kern="100">
                          <a:effectLst/>
                        </a:rPr>
                        <a:t>得分</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35557972"/>
                  </a:ext>
                </a:extLst>
              </a:tr>
              <a:tr h="519792">
                <a:tc>
                  <a:txBody>
                    <a:bodyPr/>
                    <a:lstStyle/>
                    <a:p>
                      <a:pPr algn="ctr">
                        <a:spcAft>
                          <a:spcPts val="0"/>
                        </a:spcAft>
                      </a:pPr>
                      <a:r>
                        <a:rPr lang="zh-CN" sz="1050" kern="100">
                          <a:effectLst/>
                        </a:rPr>
                        <a:t>说明</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spcAft>
                          <a:spcPts val="0"/>
                        </a:spcAft>
                      </a:pPr>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805409453"/>
                  </a:ext>
                </a:extLst>
              </a:tr>
              <a:tr h="519792">
                <a:tc gridSpan="7">
                  <a:txBody>
                    <a:bodyPr/>
                    <a:lstStyle/>
                    <a:p>
                      <a:pPr algn="just">
                        <a:spcAft>
                          <a:spcPts val="0"/>
                        </a:spcAft>
                      </a:pPr>
                      <a:r>
                        <a:rPr lang="zh-CN" sz="1050" kern="100" dirty="0">
                          <a:effectLst/>
                        </a:rPr>
                        <a:t>总分：</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27055419"/>
                  </a:ext>
                </a:extLst>
              </a:tr>
            </a:tbl>
          </a:graphicData>
        </a:graphic>
      </p:graphicFrame>
      <p:sp>
        <p:nvSpPr>
          <p:cNvPr id="6" name="Rectangle 1">
            <a:extLst>
              <a:ext uri="{FF2B5EF4-FFF2-40B4-BE49-F238E27FC236}">
                <a16:creationId xmlns:a16="http://schemas.microsoft.com/office/drawing/2014/main" id="{54A3EB47-F080-4D50-998D-CFF3FB66B976}"/>
              </a:ext>
            </a:extLst>
          </p:cNvPr>
          <p:cNvSpPr>
            <a:spLocks noChangeArrowheads="1"/>
          </p:cNvSpPr>
          <p:nvPr/>
        </p:nvSpPr>
        <p:spPr bwMode="auto">
          <a:xfrm>
            <a:off x="3462338" y="2452929"/>
            <a:ext cx="2615374" cy="230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42640" tIns="914112" rIns="1142640" bIns="914112"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pPr>
            <a:br>
              <a:rPr kumimoji="0" lang="zh-CN" altLang="en-US" sz="1200" b="1" i="0" u="none" strike="noStrike" cap="none" normalizeH="0" baseline="0" dirty="0">
                <a:ln>
                  <a:noFill/>
                </a:ln>
                <a:solidFill>
                  <a:schemeClr val="tx1"/>
                </a:solidFill>
                <a:effectLst/>
                <a:latin typeface="Times New Roman" panose="02020603050405020304" pitchFamily="18" charset="0"/>
                <a:ea typeface="仿宋_GB2312" panose="02010609030101010101" pitchFamily="49" charset="-122"/>
                <a:cs typeface="Times New Roman" panose="02020603050405020304" pitchFamily="18" charset="0"/>
              </a:rPr>
            </a:b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7" name="文本框 6">
            <a:extLst>
              <a:ext uri="{FF2B5EF4-FFF2-40B4-BE49-F238E27FC236}">
                <a16:creationId xmlns:a16="http://schemas.microsoft.com/office/drawing/2014/main" id="{7813AB52-7ECC-4158-82CC-1663D78AE35D}"/>
              </a:ext>
            </a:extLst>
          </p:cNvPr>
          <p:cNvSpPr txBox="1"/>
          <p:nvPr/>
        </p:nvSpPr>
        <p:spPr>
          <a:xfrm>
            <a:off x="3048000" y="1703127"/>
            <a:ext cx="4516657" cy="1200329"/>
          </a:xfrm>
          <a:prstGeom prst="rect">
            <a:avLst/>
          </a:prstGeom>
          <a:noFill/>
        </p:spPr>
        <p:txBody>
          <a:bodyPr wrap="square" rtlCol="0">
            <a:spAutoFit/>
          </a:bodyPr>
          <a:lstStyle/>
          <a:p>
            <a:pPr lvl="0" indent="457200" eaLnBrk="0" fontAlgn="base" hangingPunct="0">
              <a:spcBef>
                <a:spcPct val="0"/>
              </a:spcBef>
              <a:spcAft>
                <a:spcPct val="0"/>
              </a:spcAft>
            </a:pPr>
            <a:r>
              <a:rPr lang="en-US" altLang="zh-CN"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dirty="0">
                <a:latin typeface="Times New Roman" panose="02020603050405020304" pitchFamily="18" charset="0"/>
                <a:ea typeface="仿宋_GB2312" panose="02010609030101010101" pitchFamily="49" charset="-122"/>
                <a:cs typeface="Times New Roman" panose="02020603050405020304" pitchFamily="18" charset="0"/>
              </a:rPr>
              <a:t>自我评价表</a:t>
            </a:r>
            <a:endParaRPr lang="zh-CN" altLang="zh-CN" sz="1050" dirty="0"/>
          </a:p>
          <a:p>
            <a:pPr lvl="0" indent="304800" eaLnBrk="0" fontAlgn="base" hangingPunct="0">
              <a:spcBef>
                <a:spcPct val="0"/>
              </a:spcBef>
              <a:spcAft>
                <a:spcPct val="0"/>
              </a:spcAft>
            </a:pPr>
            <a:r>
              <a:rPr lang="en-US" altLang="zh-CN"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zh-CN" dirty="0">
                <a:latin typeface="Times New Roman" panose="02020603050405020304" pitchFamily="18" charset="0"/>
                <a:ea typeface="仿宋_GB2312" panose="02010609030101010101" pitchFamily="49" charset="-122"/>
                <a:cs typeface="Times New Roman" panose="02020603050405020304" pitchFamily="18" charset="0"/>
              </a:rPr>
              <a:t>教学</a:t>
            </a:r>
            <a:r>
              <a:rPr lang="zh-CN" altLang="en-US" dirty="0">
                <a:latin typeface="Times New Roman" panose="02020603050405020304" pitchFamily="18" charset="0"/>
                <a:ea typeface="仿宋_GB2312" panose="02010609030101010101" pitchFamily="49" charset="-122"/>
                <a:cs typeface="Times New Roman" panose="02020603050405020304" pitchFamily="18" charset="0"/>
              </a:rPr>
              <a:t>项目</a:t>
            </a:r>
            <a:r>
              <a:rPr lang="en-US" altLang="zh-CN"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en-US" u="sng" dirty="0">
                <a:latin typeface="Times New Roman" panose="02020603050405020304" pitchFamily="18" charset="0"/>
                <a:ea typeface="仿宋_GB2312" panose="02010609030101010101" pitchFamily="49" charset="-122"/>
                <a:cs typeface="Times New Roman" panose="02020603050405020304" pitchFamily="18" charset="0"/>
              </a:rPr>
              <a:t>           </a:t>
            </a:r>
            <a:r>
              <a:rPr lang="zh-CN" altLang="en-US" dirty="0">
                <a:latin typeface="Times New Roman" panose="02020603050405020304" pitchFamily="18" charset="0"/>
                <a:ea typeface="仿宋_GB2312" panose="02010609030101010101" pitchFamily="49" charset="-122"/>
                <a:cs typeface="Times New Roman" panose="02020603050405020304" pitchFamily="18" charset="0"/>
              </a:rPr>
              <a:t>班级                       小组                学生姓名</a:t>
            </a:r>
            <a:endParaRPr lang="zh-CN" altLang="en-US" b="1" dirty="0">
              <a:latin typeface="Times New Roman" panose="02020603050405020304" pitchFamily="18" charset="0"/>
              <a:ea typeface="仿宋_GB2312" panose="02010609030101010101" pitchFamily="49" charset="-122"/>
              <a:cs typeface="Times New Roman" panose="02020603050405020304" pitchFamily="18" charset="0"/>
            </a:endParaRPr>
          </a:p>
          <a:p>
            <a:endParaRPr lang="zh-CN" altLang="en-US" dirty="0"/>
          </a:p>
        </p:txBody>
      </p:sp>
    </p:spTree>
    <p:custDataLst>
      <p:tags r:id="rId1"/>
    </p:custDataLst>
    <p:extLst>
      <p:ext uri="{BB962C8B-B14F-4D97-AF65-F5344CB8AC3E}">
        <p14:creationId xmlns:p14="http://schemas.microsoft.com/office/powerpoint/2010/main" val="87152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endParaRPr lang="zh-CN" altLang="en-US" sz="3600" i="1" dirty="0">
              <a:latin typeface="微软雅黑" panose="020B0503020204020204" charset="-122"/>
              <a:ea typeface="微软雅黑" panose="020B0503020204020204" charset="-122"/>
            </a:endParaRPr>
          </a:p>
        </p:txBody>
      </p:sp>
      <p:sp>
        <p:nvSpPr>
          <p:cNvPr id="4" name="矩形 3">
            <a:extLst>
              <a:ext uri="{FF2B5EF4-FFF2-40B4-BE49-F238E27FC236}">
                <a16:creationId xmlns:a16="http://schemas.microsoft.com/office/drawing/2014/main" id="{44ECBCF9-E620-4AFF-8944-AC5FCBB8C64E}"/>
              </a:ext>
            </a:extLst>
          </p:cNvPr>
          <p:cNvSpPr/>
          <p:nvPr/>
        </p:nvSpPr>
        <p:spPr>
          <a:xfrm>
            <a:off x="1119066" y="442558"/>
            <a:ext cx="2954656" cy="923330"/>
          </a:xfrm>
          <a:prstGeom prst="rect">
            <a:avLst/>
          </a:prstGeom>
          <a:noFill/>
        </p:spPr>
        <p:txBody>
          <a:bodyPr wrap="none" lIns="91440" tIns="45720" rIns="91440" bIns="45720">
            <a:spAutoFit/>
          </a:bodyPr>
          <a:lstStyle/>
          <a:p>
            <a:pPr algn="ctr"/>
            <a:r>
              <a:rPr lang="zh-CN" altLang="en-US"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rPr>
              <a:t>知识回顾</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矩形 4">
            <a:extLst>
              <a:ext uri="{FF2B5EF4-FFF2-40B4-BE49-F238E27FC236}">
                <a16:creationId xmlns:a16="http://schemas.microsoft.com/office/drawing/2014/main" id="{442D276B-784B-465F-A556-977B4A56CDD3}"/>
              </a:ext>
            </a:extLst>
          </p:cNvPr>
          <p:cNvSpPr/>
          <p:nvPr/>
        </p:nvSpPr>
        <p:spPr>
          <a:xfrm>
            <a:off x="5793485" y="2330297"/>
            <a:ext cx="5964408" cy="523220"/>
          </a:xfrm>
          <a:prstGeom prst="rect">
            <a:avLst/>
          </a:prstGeom>
          <a:noFill/>
          <a:effectLst>
            <a:softEdge rad="0"/>
          </a:effectLst>
        </p:spPr>
        <p:txBody>
          <a:bodyPr wrap="square" lIns="91440" tIns="45720" rIns="91440" bIns="45720">
            <a:spAutoFit/>
          </a:bodyPr>
          <a:lstStyle/>
          <a:p>
            <a:pPr algn="ctr"/>
            <a:r>
              <a:rPr lang="zh-CN"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rPr>
              <a:t>机械运动有哪些表现形式？</a:t>
            </a:r>
            <a:endParaRPr lang="zh-CN" alt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18" name="组合 17">
            <a:extLst>
              <a:ext uri="{FF2B5EF4-FFF2-40B4-BE49-F238E27FC236}">
                <a16:creationId xmlns:a16="http://schemas.microsoft.com/office/drawing/2014/main" id="{C00AB7AE-3631-4900-A3F3-189AF78B9CCC}"/>
              </a:ext>
            </a:extLst>
          </p:cNvPr>
          <p:cNvGrpSpPr/>
          <p:nvPr/>
        </p:nvGrpSpPr>
        <p:grpSpPr>
          <a:xfrm>
            <a:off x="233072" y="222867"/>
            <a:ext cx="880578" cy="1143021"/>
            <a:chOff x="3861496" y="189523"/>
            <a:chExt cx="1114611" cy="1367834"/>
          </a:xfrm>
        </p:grpSpPr>
        <p:sp>
          <p:nvSpPr>
            <p:cNvPr id="19" name="Oval 29">
              <a:extLst>
                <a:ext uri="{FF2B5EF4-FFF2-40B4-BE49-F238E27FC236}">
                  <a16:creationId xmlns:a16="http://schemas.microsoft.com/office/drawing/2014/main" id="{A4D34EBB-404C-41ED-8798-DCA7731ACBAA}"/>
                </a:ext>
              </a:extLst>
            </p:cNvPr>
            <p:cNvSpPr>
              <a:spLocks noChangeArrowheads="1"/>
            </p:cNvSpPr>
            <p:nvPr/>
          </p:nvSpPr>
          <p:spPr bwMode="auto">
            <a:xfrm>
              <a:off x="4664449" y="641861"/>
              <a:ext cx="63847" cy="61682"/>
            </a:xfrm>
            <a:prstGeom prst="ellipse">
              <a:avLst/>
            </a:pr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Oval 30">
              <a:extLst>
                <a:ext uri="{FF2B5EF4-FFF2-40B4-BE49-F238E27FC236}">
                  <a16:creationId xmlns:a16="http://schemas.microsoft.com/office/drawing/2014/main" id="{B1E903DC-8A7B-4A03-A7F4-FC7DCCCA293A}"/>
                </a:ext>
              </a:extLst>
            </p:cNvPr>
            <p:cNvSpPr>
              <a:spLocks noChangeArrowheads="1"/>
            </p:cNvSpPr>
            <p:nvPr/>
          </p:nvSpPr>
          <p:spPr bwMode="auto">
            <a:xfrm>
              <a:off x="4664449" y="720858"/>
              <a:ext cx="63847" cy="61682"/>
            </a:xfrm>
            <a:prstGeom prst="ellipse">
              <a:avLst/>
            </a:pr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Oval 31">
              <a:extLst>
                <a:ext uri="{FF2B5EF4-FFF2-40B4-BE49-F238E27FC236}">
                  <a16:creationId xmlns:a16="http://schemas.microsoft.com/office/drawing/2014/main" id="{9B8AA4A7-BFD1-4205-AEFB-0143D7BA55D6}"/>
                </a:ext>
              </a:extLst>
            </p:cNvPr>
            <p:cNvSpPr>
              <a:spLocks noChangeArrowheads="1"/>
            </p:cNvSpPr>
            <p:nvPr/>
          </p:nvSpPr>
          <p:spPr bwMode="auto">
            <a:xfrm>
              <a:off x="4664449" y="797690"/>
              <a:ext cx="63847" cy="63847"/>
            </a:xfrm>
            <a:prstGeom prst="ellipse">
              <a:avLst/>
            </a:pr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Oval 32">
              <a:extLst>
                <a:ext uri="{FF2B5EF4-FFF2-40B4-BE49-F238E27FC236}">
                  <a16:creationId xmlns:a16="http://schemas.microsoft.com/office/drawing/2014/main" id="{7B4B4C9D-6304-45FE-A8C7-CD86428299E4}"/>
                </a:ext>
              </a:extLst>
            </p:cNvPr>
            <p:cNvSpPr>
              <a:spLocks noChangeArrowheads="1"/>
            </p:cNvSpPr>
            <p:nvPr/>
          </p:nvSpPr>
          <p:spPr bwMode="auto">
            <a:xfrm>
              <a:off x="4664449" y="876687"/>
              <a:ext cx="63847" cy="61682"/>
            </a:xfrm>
            <a:prstGeom prst="ellipse">
              <a:avLst/>
            </a:pr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33">
              <a:extLst>
                <a:ext uri="{FF2B5EF4-FFF2-40B4-BE49-F238E27FC236}">
                  <a16:creationId xmlns:a16="http://schemas.microsoft.com/office/drawing/2014/main" id="{E062A150-A90B-474F-9147-2B33F5C8809C}"/>
                </a:ext>
              </a:extLst>
            </p:cNvPr>
            <p:cNvSpPr>
              <a:spLocks/>
            </p:cNvSpPr>
            <p:nvPr/>
          </p:nvSpPr>
          <p:spPr bwMode="auto">
            <a:xfrm>
              <a:off x="4201290" y="1007626"/>
              <a:ext cx="91982" cy="270537"/>
            </a:xfrm>
            <a:custGeom>
              <a:avLst/>
              <a:gdLst>
                <a:gd name="T0" fmla="*/ 36 w 36"/>
                <a:gd name="T1" fmla="*/ 106 h 106"/>
                <a:gd name="T2" fmla="*/ 19 w 36"/>
                <a:gd name="T3" fmla="*/ 106 h 106"/>
                <a:gd name="T4" fmla="*/ 0 w 36"/>
                <a:gd name="T5" fmla="*/ 61 h 106"/>
                <a:gd name="T6" fmla="*/ 0 w 36"/>
                <a:gd name="T7" fmla="*/ 0 h 106"/>
                <a:gd name="T8" fmla="*/ 36 w 36"/>
                <a:gd name="T9" fmla="*/ 0 h 106"/>
                <a:gd name="T10" fmla="*/ 36 w 36"/>
                <a:gd name="T11" fmla="*/ 106 h 106"/>
              </a:gdLst>
              <a:ahLst/>
              <a:cxnLst>
                <a:cxn ang="0">
                  <a:pos x="T0" y="T1"/>
                </a:cxn>
                <a:cxn ang="0">
                  <a:pos x="T2" y="T3"/>
                </a:cxn>
                <a:cxn ang="0">
                  <a:pos x="T4" y="T5"/>
                </a:cxn>
                <a:cxn ang="0">
                  <a:pos x="T6" y="T7"/>
                </a:cxn>
                <a:cxn ang="0">
                  <a:pos x="T8" y="T9"/>
                </a:cxn>
                <a:cxn ang="0">
                  <a:pos x="T10" y="T11"/>
                </a:cxn>
              </a:cxnLst>
              <a:rect l="0" t="0" r="r" b="b"/>
              <a:pathLst>
                <a:path w="36" h="106">
                  <a:moveTo>
                    <a:pt x="36" y="106"/>
                  </a:moveTo>
                  <a:cubicBezTo>
                    <a:pt x="19" y="106"/>
                    <a:pt x="19" y="106"/>
                    <a:pt x="19" y="106"/>
                  </a:cubicBezTo>
                  <a:cubicBezTo>
                    <a:pt x="19" y="106"/>
                    <a:pt x="21" y="79"/>
                    <a:pt x="0" y="61"/>
                  </a:cubicBezTo>
                  <a:cubicBezTo>
                    <a:pt x="0" y="0"/>
                    <a:pt x="0" y="0"/>
                    <a:pt x="0" y="0"/>
                  </a:cubicBezTo>
                  <a:cubicBezTo>
                    <a:pt x="36" y="0"/>
                    <a:pt x="36" y="0"/>
                    <a:pt x="36" y="0"/>
                  </a:cubicBezTo>
                  <a:lnTo>
                    <a:pt x="36" y="106"/>
                  </a:lnTo>
                  <a:close/>
                </a:path>
              </a:pathLst>
            </a:custGeom>
            <a:solidFill>
              <a:srgbClr val="F78B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Rectangle 34">
              <a:extLst>
                <a:ext uri="{FF2B5EF4-FFF2-40B4-BE49-F238E27FC236}">
                  <a16:creationId xmlns:a16="http://schemas.microsoft.com/office/drawing/2014/main" id="{D1B5EECE-68BC-4524-815D-D68ABD631C38}"/>
                </a:ext>
              </a:extLst>
            </p:cNvPr>
            <p:cNvSpPr>
              <a:spLocks noChangeArrowheads="1"/>
            </p:cNvSpPr>
            <p:nvPr/>
          </p:nvSpPr>
          <p:spPr bwMode="auto">
            <a:xfrm>
              <a:off x="4347380" y="1007626"/>
              <a:ext cx="89818" cy="270537"/>
            </a:xfrm>
            <a:prstGeom prst="rect">
              <a:avLst/>
            </a:prstGeom>
            <a:solidFill>
              <a:srgbClr val="F78B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35">
              <a:extLst>
                <a:ext uri="{FF2B5EF4-FFF2-40B4-BE49-F238E27FC236}">
                  <a16:creationId xmlns:a16="http://schemas.microsoft.com/office/drawing/2014/main" id="{574DCE00-DAA1-4460-AC89-5A038B3121A8}"/>
                </a:ext>
              </a:extLst>
            </p:cNvPr>
            <p:cNvSpPr>
              <a:spLocks/>
            </p:cNvSpPr>
            <p:nvPr/>
          </p:nvSpPr>
          <p:spPr bwMode="auto">
            <a:xfrm>
              <a:off x="4587617" y="977326"/>
              <a:ext cx="298673" cy="300837"/>
            </a:xfrm>
            <a:custGeom>
              <a:avLst/>
              <a:gdLst>
                <a:gd name="T0" fmla="*/ 117 w 117"/>
                <a:gd name="T1" fmla="*/ 118 h 118"/>
                <a:gd name="T2" fmla="*/ 0 w 117"/>
                <a:gd name="T3" fmla="*/ 118 h 118"/>
                <a:gd name="T4" fmla="*/ 117 w 117"/>
                <a:gd name="T5" fmla="*/ 0 h 118"/>
                <a:gd name="T6" fmla="*/ 117 w 117"/>
                <a:gd name="T7" fmla="*/ 118 h 118"/>
              </a:gdLst>
              <a:ahLst/>
              <a:cxnLst>
                <a:cxn ang="0">
                  <a:pos x="T0" y="T1"/>
                </a:cxn>
                <a:cxn ang="0">
                  <a:pos x="T2" y="T3"/>
                </a:cxn>
                <a:cxn ang="0">
                  <a:pos x="T4" y="T5"/>
                </a:cxn>
                <a:cxn ang="0">
                  <a:pos x="T6" y="T7"/>
                </a:cxn>
              </a:cxnLst>
              <a:rect l="0" t="0" r="r" b="b"/>
              <a:pathLst>
                <a:path w="117" h="118">
                  <a:moveTo>
                    <a:pt x="117" y="118"/>
                  </a:moveTo>
                  <a:cubicBezTo>
                    <a:pt x="0" y="118"/>
                    <a:pt x="0" y="118"/>
                    <a:pt x="0" y="118"/>
                  </a:cubicBezTo>
                  <a:cubicBezTo>
                    <a:pt x="0" y="53"/>
                    <a:pt x="52" y="0"/>
                    <a:pt x="117" y="0"/>
                  </a:cubicBezTo>
                  <a:lnTo>
                    <a:pt x="117" y="118"/>
                  </a:lnTo>
                  <a:close/>
                </a:path>
              </a:pathLst>
            </a:custGeom>
            <a:solidFill>
              <a:srgbClr val="4A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36">
              <a:extLst>
                <a:ext uri="{FF2B5EF4-FFF2-40B4-BE49-F238E27FC236}">
                  <a16:creationId xmlns:a16="http://schemas.microsoft.com/office/drawing/2014/main" id="{984AE9C3-2825-45E5-9E83-D3BEAD74BD40}"/>
                </a:ext>
              </a:extLst>
            </p:cNvPr>
            <p:cNvSpPr>
              <a:spLocks noEditPoints="1"/>
            </p:cNvSpPr>
            <p:nvPr/>
          </p:nvSpPr>
          <p:spPr bwMode="auto">
            <a:xfrm>
              <a:off x="3861496" y="1265177"/>
              <a:ext cx="1114611" cy="161240"/>
            </a:xfrm>
            <a:custGeom>
              <a:avLst/>
              <a:gdLst>
                <a:gd name="T0" fmla="*/ 410 w 436"/>
                <a:gd name="T1" fmla="*/ 63 h 63"/>
                <a:gd name="T2" fmla="*/ 26 w 436"/>
                <a:gd name="T3" fmla="*/ 63 h 63"/>
                <a:gd name="T4" fmla="*/ 0 w 436"/>
                <a:gd name="T5" fmla="*/ 36 h 63"/>
                <a:gd name="T6" fmla="*/ 0 w 436"/>
                <a:gd name="T7" fmla="*/ 26 h 63"/>
                <a:gd name="T8" fmla="*/ 26 w 436"/>
                <a:gd name="T9" fmla="*/ 0 h 63"/>
                <a:gd name="T10" fmla="*/ 410 w 436"/>
                <a:gd name="T11" fmla="*/ 0 h 63"/>
                <a:gd name="T12" fmla="*/ 436 w 436"/>
                <a:gd name="T13" fmla="*/ 26 h 63"/>
                <a:gd name="T14" fmla="*/ 436 w 436"/>
                <a:gd name="T15" fmla="*/ 36 h 63"/>
                <a:gd name="T16" fmla="*/ 410 w 436"/>
                <a:gd name="T17" fmla="*/ 63 h 63"/>
                <a:gd name="T18" fmla="*/ 26 w 436"/>
                <a:gd name="T19" fmla="*/ 11 h 63"/>
                <a:gd name="T20" fmla="*/ 11 w 436"/>
                <a:gd name="T21" fmla="*/ 26 h 63"/>
                <a:gd name="T22" fmla="*/ 11 w 436"/>
                <a:gd name="T23" fmla="*/ 36 h 63"/>
                <a:gd name="T24" fmla="*/ 26 w 436"/>
                <a:gd name="T25" fmla="*/ 52 h 63"/>
                <a:gd name="T26" fmla="*/ 410 w 436"/>
                <a:gd name="T27" fmla="*/ 52 h 63"/>
                <a:gd name="T28" fmla="*/ 426 w 436"/>
                <a:gd name="T29" fmla="*/ 36 h 63"/>
                <a:gd name="T30" fmla="*/ 426 w 436"/>
                <a:gd name="T31" fmla="*/ 26 h 63"/>
                <a:gd name="T32" fmla="*/ 410 w 436"/>
                <a:gd name="T33" fmla="*/ 11 h 63"/>
                <a:gd name="T34" fmla="*/ 26 w 436"/>
                <a:gd name="T3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6" h="63">
                  <a:moveTo>
                    <a:pt x="410" y="63"/>
                  </a:moveTo>
                  <a:cubicBezTo>
                    <a:pt x="26" y="63"/>
                    <a:pt x="26" y="63"/>
                    <a:pt x="26" y="63"/>
                  </a:cubicBezTo>
                  <a:cubicBezTo>
                    <a:pt x="12" y="63"/>
                    <a:pt x="0" y="51"/>
                    <a:pt x="0" y="36"/>
                  </a:cubicBezTo>
                  <a:cubicBezTo>
                    <a:pt x="0" y="26"/>
                    <a:pt x="0" y="26"/>
                    <a:pt x="0" y="26"/>
                  </a:cubicBezTo>
                  <a:cubicBezTo>
                    <a:pt x="0" y="12"/>
                    <a:pt x="12" y="0"/>
                    <a:pt x="26" y="0"/>
                  </a:cubicBezTo>
                  <a:cubicBezTo>
                    <a:pt x="410" y="0"/>
                    <a:pt x="410" y="0"/>
                    <a:pt x="410" y="0"/>
                  </a:cubicBezTo>
                  <a:cubicBezTo>
                    <a:pt x="425" y="0"/>
                    <a:pt x="436" y="12"/>
                    <a:pt x="436" y="26"/>
                  </a:cubicBezTo>
                  <a:cubicBezTo>
                    <a:pt x="436" y="36"/>
                    <a:pt x="436" y="36"/>
                    <a:pt x="436" y="36"/>
                  </a:cubicBezTo>
                  <a:cubicBezTo>
                    <a:pt x="436" y="51"/>
                    <a:pt x="425" y="63"/>
                    <a:pt x="410" y="63"/>
                  </a:cubicBezTo>
                  <a:close/>
                  <a:moveTo>
                    <a:pt x="26" y="11"/>
                  </a:moveTo>
                  <a:cubicBezTo>
                    <a:pt x="18" y="11"/>
                    <a:pt x="11" y="18"/>
                    <a:pt x="11" y="26"/>
                  </a:cubicBezTo>
                  <a:cubicBezTo>
                    <a:pt x="11" y="36"/>
                    <a:pt x="11" y="36"/>
                    <a:pt x="11" y="36"/>
                  </a:cubicBezTo>
                  <a:cubicBezTo>
                    <a:pt x="11" y="45"/>
                    <a:pt x="18" y="52"/>
                    <a:pt x="26" y="52"/>
                  </a:cubicBezTo>
                  <a:cubicBezTo>
                    <a:pt x="410" y="52"/>
                    <a:pt x="410" y="52"/>
                    <a:pt x="410" y="52"/>
                  </a:cubicBezTo>
                  <a:cubicBezTo>
                    <a:pt x="419" y="52"/>
                    <a:pt x="426" y="45"/>
                    <a:pt x="426" y="36"/>
                  </a:cubicBezTo>
                  <a:cubicBezTo>
                    <a:pt x="426" y="26"/>
                    <a:pt x="426" y="26"/>
                    <a:pt x="426" y="26"/>
                  </a:cubicBezTo>
                  <a:cubicBezTo>
                    <a:pt x="426" y="18"/>
                    <a:pt x="419" y="11"/>
                    <a:pt x="410" y="11"/>
                  </a:cubicBezTo>
                  <a:lnTo>
                    <a:pt x="26" y="11"/>
                  </a:ln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37">
              <a:extLst>
                <a:ext uri="{FF2B5EF4-FFF2-40B4-BE49-F238E27FC236}">
                  <a16:creationId xmlns:a16="http://schemas.microsoft.com/office/drawing/2014/main" id="{FF108C66-7200-4D5E-80D3-8DCD7FFCE63A}"/>
                </a:ext>
              </a:extLst>
            </p:cNvPr>
            <p:cNvSpPr>
              <a:spLocks/>
            </p:cNvSpPr>
            <p:nvPr/>
          </p:nvSpPr>
          <p:spPr bwMode="auto">
            <a:xfrm>
              <a:off x="3874482" y="1347421"/>
              <a:ext cx="1088640" cy="63847"/>
            </a:xfrm>
            <a:custGeom>
              <a:avLst/>
              <a:gdLst>
                <a:gd name="T0" fmla="*/ 426 w 426"/>
                <a:gd name="T1" fmla="*/ 4 h 25"/>
                <a:gd name="T2" fmla="*/ 405 w 426"/>
                <a:gd name="T3" fmla="*/ 25 h 25"/>
                <a:gd name="T4" fmla="*/ 21 w 426"/>
                <a:gd name="T5" fmla="*/ 25 h 25"/>
                <a:gd name="T6" fmla="*/ 0 w 426"/>
                <a:gd name="T7" fmla="*/ 4 h 25"/>
                <a:gd name="T8" fmla="*/ 0 w 426"/>
                <a:gd name="T9" fmla="*/ 0 h 25"/>
                <a:gd name="T10" fmla="*/ 426 w 426"/>
                <a:gd name="T11" fmla="*/ 0 h 25"/>
                <a:gd name="T12" fmla="*/ 426 w 426"/>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426" h="25">
                  <a:moveTo>
                    <a:pt x="426" y="4"/>
                  </a:moveTo>
                  <a:cubicBezTo>
                    <a:pt x="426" y="16"/>
                    <a:pt x="417" y="25"/>
                    <a:pt x="405" y="25"/>
                  </a:cubicBezTo>
                  <a:cubicBezTo>
                    <a:pt x="21" y="25"/>
                    <a:pt x="21" y="25"/>
                    <a:pt x="21" y="25"/>
                  </a:cubicBezTo>
                  <a:cubicBezTo>
                    <a:pt x="10" y="25"/>
                    <a:pt x="0" y="16"/>
                    <a:pt x="0" y="4"/>
                  </a:cubicBezTo>
                  <a:cubicBezTo>
                    <a:pt x="0" y="0"/>
                    <a:pt x="0" y="0"/>
                    <a:pt x="0" y="0"/>
                  </a:cubicBezTo>
                  <a:cubicBezTo>
                    <a:pt x="426" y="0"/>
                    <a:pt x="426" y="0"/>
                    <a:pt x="426" y="0"/>
                  </a:cubicBezTo>
                  <a:lnTo>
                    <a:pt x="426" y="4"/>
                  </a:ln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38">
              <a:extLst>
                <a:ext uri="{FF2B5EF4-FFF2-40B4-BE49-F238E27FC236}">
                  <a16:creationId xmlns:a16="http://schemas.microsoft.com/office/drawing/2014/main" id="{B527EE75-4150-4E43-A7D7-DD13DA65A99B}"/>
                </a:ext>
              </a:extLst>
            </p:cNvPr>
            <p:cNvSpPr>
              <a:spLocks/>
            </p:cNvSpPr>
            <p:nvPr/>
          </p:nvSpPr>
          <p:spPr bwMode="auto">
            <a:xfrm>
              <a:off x="4459923" y="1317121"/>
              <a:ext cx="459912" cy="56272"/>
            </a:xfrm>
            <a:custGeom>
              <a:avLst/>
              <a:gdLst>
                <a:gd name="T0" fmla="*/ 180 w 180"/>
                <a:gd name="T1" fmla="*/ 13 h 22"/>
                <a:gd name="T2" fmla="*/ 171 w 180"/>
                <a:gd name="T3" fmla="*/ 22 h 22"/>
                <a:gd name="T4" fmla="*/ 9 w 180"/>
                <a:gd name="T5" fmla="*/ 22 h 22"/>
                <a:gd name="T6" fmla="*/ 0 w 180"/>
                <a:gd name="T7" fmla="*/ 13 h 22"/>
                <a:gd name="T8" fmla="*/ 0 w 180"/>
                <a:gd name="T9" fmla="*/ 9 h 22"/>
                <a:gd name="T10" fmla="*/ 9 w 180"/>
                <a:gd name="T11" fmla="*/ 0 h 22"/>
                <a:gd name="T12" fmla="*/ 171 w 180"/>
                <a:gd name="T13" fmla="*/ 0 h 22"/>
                <a:gd name="T14" fmla="*/ 180 w 180"/>
                <a:gd name="T15" fmla="*/ 9 h 22"/>
                <a:gd name="T16" fmla="*/ 180 w 18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22">
                  <a:moveTo>
                    <a:pt x="180" y="13"/>
                  </a:moveTo>
                  <a:cubicBezTo>
                    <a:pt x="180" y="18"/>
                    <a:pt x="176" y="22"/>
                    <a:pt x="171" y="22"/>
                  </a:cubicBezTo>
                  <a:cubicBezTo>
                    <a:pt x="9" y="22"/>
                    <a:pt x="9" y="22"/>
                    <a:pt x="9" y="22"/>
                  </a:cubicBezTo>
                  <a:cubicBezTo>
                    <a:pt x="4" y="22"/>
                    <a:pt x="0" y="18"/>
                    <a:pt x="0" y="13"/>
                  </a:cubicBezTo>
                  <a:cubicBezTo>
                    <a:pt x="0" y="9"/>
                    <a:pt x="0" y="9"/>
                    <a:pt x="0" y="9"/>
                  </a:cubicBezTo>
                  <a:cubicBezTo>
                    <a:pt x="0" y="4"/>
                    <a:pt x="4" y="0"/>
                    <a:pt x="9" y="0"/>
                  </a:cubicBezTo>
                  <a:cubicBezTo>
                    <a:pt x="171" y="0"/>
                    <a:pt x="171" y="0"/>
                    <a:pt x="171" y="0"/>
                  </a:cubicBezTo>
                  <a:cubicBezTo>
                    <a:pt x="176" y="0"/>
                    <a:pt x="180" y="4"/>
                    <a:pt x="180" y="9"/>
                  </a:cubicBezTo>
                  <a:lnTo>
                    <a:pt x="180" y="13"/>
                  </a:lnTo>
                  <a:close/>
                </a:path>
              </a:pathLst>
            </a:custGeom>
            <a:solidFill>
              <a:srgbClr val="F78B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39">
              <a:extLst>
                <a:ext uri="{FF2B5EF4-FFF2-40B4-BE49-F238E27FC236}">
                  <a16:creationId xmlns:a16="http://schemas.microsoft.com/office/drawing/2014/main" id="{B4DD9A1E-BAA9-40F6-AA6E-543899811E71}"/>
                </a:ext>
              </a:extLst>
            </p:cNvPr>
            <p:cNvSpPr>
              <a:spLocks/>
            </p:cNvSpPr>
            <p:nvPr/>
          </p:nvSpPr>
          <p:spPr bwMode="auto">
            <a:xfrm>
              <a:off x="3925343" y="478457"/>
              <a:ext cx="977179" cy="799707"/>
            </a:xfrm>
            <a:custGeom>
              <a:avLst/>
              <a:gdLst>
                <a:gd name="T0" fmla="*/ 382 w 382"/>
                <a:gd name="T1" fmla="*/ 313 h 313"/>
                <a:gd name="T2" fmla="*/ 371 w 382"/>
                <a:gd name="T3" fmla="*/ 313 h 313"/>
                <a:gd name="T4" fmla="*/ 371 w 382"/>
                <a:gd name="T5" fmla="*/ 53 h 313"/>
                <a:gd name="T6" fmla="*/ 275 w 382"/>
                <a:gd name="T7" fmla="*/ 53 h 313"/>
                <a:gd name="T8" fmla="*/ 275 w 382"/>
                <a:gd name="T9" fmla="*/ 47 h 313"/>
                <a:gd name="T10" fmla="*/ 243 w 382"/>
                <a:gd name="T11" fmla="*/ 11 h 313"/>
                <a:gd name="T12" fmla="*/ 243 w 382"/>
                <a:gd name="T13" fmla="*/ 146 h 313"/>
                <a:gd name="T14" fmla="*/ 178 w 382"/>
                <a:gd name="T15" fmla="*/ 213 h 313"/>
                <a:gd name="T16" fmla="*/ 67 w 382"/>
                <a:gd name="T17" fmla="*/ 213 h 313"/>
                <a:gd name="T18" fmla="*/ 11 w 382"/>
                <a:gd name="T19" fmla="*/ 264 h 313"/>
                <a:gd name="T20" fmla="*/ 11 w 382"/>
                <a:gd name="T21" fmla="*/ 313 h 313"/>
                <a:gd name="T22" fmla="*/ 0 w 382"/>
                <a:gd name="T23" fmla="*/ 313 h 313"/>
                <a:gd name="T24" fmla="*/ 0 w 382"/>
                <a:gd name="T25" fmla="*/ 264 h 313"/>
                <a:gd name="T26" fmla="*/ 67 w 382"/>
                <a:gd name="T27" fmla="*/ 202 h 313"/>
                <a:gd name="T28" fmla="*/ 178 w 382"/>
                <a:gd name="T29" fmla="*/ 202 h 313"/>
                <a:gd name="T30" fmla="*/ 232 w 382"/>
                <a:gd name="T31" fmla="*/ 146 h 313"/>
                <a:gd name="T32" fmla="*/ 232 w 382"/>
                <a:gd name="T33" fmla="*/ 0 h 313"/>
                <a:gd name="T34" fmla="*/ 237 w 382"/>
                <a:gd name="T35" fmla="*/ 0 h 313"/>
                <a:gd name="T36" fmla="*/ 286 w 382"/>
                <a:gd name="T37" fmla="*/ 42 h 313"/>
                <a:gd name="T38" fmla="*/ 382 w 382"/>
                <a:gd name="T39" fmla="*/ 42 h 313"/>
                <a:gd name="T40" fmla="*/ 382 w 382"/>
                <a:gd name="T4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2" h="313">
                  <a:moveTo>
                    <a:pt x="382" y="313"/>
                  </a:moveTo>
                  <a:cubicBezTo>
                    <a:pt x="371" y="313"/>
                    <a:pt x="371" y="313"/>
                    <a:pt x="371" y="313"/>
                  </a:cubicBezTo>
                  <a:cubicBezTo>
                    <a:pt x="371" y="53"/>
                    <a:pt x="371" y="53"/>
                    <a:pt x="371" y="53"/>
                  </a:cubicBezTo>
                  <a:cubicBezTo>
                    <a:pt x="275" y="53"/>
                    <a:pt x="275" y="53"/>
                    <a:pt x="275" y="53"/>
                  </a:cubicBezTo>
                  <a:cubicBezTo>
                    <a:pt x="275" y="47"/>
                    <a:pt x="275" y="47"/>
                    <a:pt x="275" y="47"/>
                  </a:cubicBezTo>
                  <a:cubicBezTo>
                    <a:pt x="275" y="24"/>
                    <a:pt x="265" y="13"/>
                    <a:pt x="243" y="11"/>
                  </a:cubicBezTo>
                  <a:cubicBezTo>
                    <a:pt x="243" y="146"/>
                    <a:pt x="243" y="146"/>
                    <a:pt x="243" y="146"/>
                  </a:cubicBezTo>
                  <a:cubicBezTo>
                    <a:pt x="243" y="188"/>
                    <a:pt x="219" y="213"/>
                    <a:pt x="178" y="213"/>
                  </a:cubicBezTo>
                  <a:cubicBezTo>
                    <a:pt x="67" y="213"/>
                    <a:pt x="67" y="213"/>
                    <a:pt x="67" y="213"/>
                  </a:cubicBezTo>
                  <a:cubicBezTo>
                    <a:pt x="32" y="213"/>
                    <a:pt x="11" y="232"/>
                    <a:pt x="11" y="264"/>
                  </a:cubicBezTo>
                  <a:cubicBezTo>
                    <a:pt x="11" y="313"/>
                    <a:pt x="11" y="313"/>
                    <a:pt x="11" y="313"/>
                  </a:cubicBezTo>
                  <a:cubicBezTo>
                    <a:pt x="0" y="313"/>
                    <a:pt x="0" y="313"/>
                    <a:pt x="0" y="313"/>
                  </a:cubicBezTo>
                  <a:cubicBezTo>
                    <a:pt x="0" y="264"/>
                    <a:pt x="0" y="264"/>
                    <a:pt x="0" y="264"/>
                  </a:cubicBezTo>
                  <a:cubicBezTo>
                    <a:pt x="0" y="226"/>
                    <a:pt x="26" y="202"/>
                    <a:pt x="67" y="202"/>
                  </a:cubicBezTo>
                  <a:cubicBezTo>
                    <a:pt x="178" y="202"/>
                    <a:pt x="178" y="202"/>
                    <a:pt x="178" y="202"/>
                  </a:cubicBezTo>
                  <a:cubicBezTo>
                    <a:pt x="222" y="202"/>
                    <a:pt x="232" y="171"/>
                    <a:pt x="232" y="146"/>
                  </a:cubicBezTo>
                  <a:cubicBezTo>
                    <a:pt x="232" y="0"/>
                    <a:pt x="232" y="0"/>
                    <a:pt x="232" y="0"/>
                  </a:cubicBezTo>
                  <a:cubicBezTo>
                    <a:pt x="237" y="0"/>
                    <a:pt x="237" y="0"/>
                    <a:pt x="237" y="0"/>
                  </a:cubicBezTo>
                  <a:cubicBezTo>
                    <a:pt x="268" y="0"/>
                    <a:pt x="284" y="14"/>
                    <a:pt x="286" y="42"/>
                  </a:cubicBezTo>
                  <a:cubicBezTo>
                    <a:pt x="382" y="42"/>
                    <a:pt x="382" y="42"/>
                    <a:pt x="382" y="42"/>
                  </a:cubicBezTo>
                  <a:lnTo>
                    <a:pt x="382" y="313"/>
                  </a:ln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40">
              <a:extLst>
                <a:ext uri="{FF2B5EF4-FFF2-40B4-BE49-F238E27FC236}">
                  <a16:creationId xmlns:a16="http://schemas.microsoft.com/office/drawing/2014/main" id="{DE68707D-9681-4110-90C3-880EDB87087D}"/>
                </a:ext>
              </a:extLst>
            </p:cNvPr>
            <p:cNvSpPr>
              <a:spLocks/>
            </p:cNvSpPr>
            <p:nvPr/>
          </p:nvSpPr>
          <p:spPr bwMode="auto">
            <a:xfrm>
              <a:off x="3879893" y="949191"/>
              <a:ext cx="516184" cy="283522"/>
            </a:xfrm>
            <a:custGeom>
              <a:avLst/>
              <a:gdLst>
                <a:gd name="T0" fmla="*/ 4 w 202"/>
                <a:gd name="T1" fmla="*/ 111 h 111"/>
                <a:gd name="T2" fmla="*/ 0 w 202"/>
                <a:gd name="T3" fmla="*/ 107 h 111"/>
                <a:gd name="T4" fmla="*/ 0 w 202"/>
                <a:gd name="T5" fmla="*/ 74 h 111"/>
                <a:gd name="T6" fmla="*/ 79 w 202"/>
                <a:gd name="T7" fmla="*/ 0 h 111"/>
                <a:gd name="T8" fmla="*/ 198 w 202"/>
                <a:gd name="T9" fmla="*/ 0 h 111"/>
                <a:gd name="T10" fmla="*/ 202 w 202"/>
                <a:gd name="T11" fmla="*/ 4 h 111"/>
                <a:gd name="T12" fmla="*/ 198 w 202"/>
                <a:gd name="T13" fmla="*/ 8 h 111"/>
                <a:gd name="T14" fmla="*/ 79 w 202"/>
                <a:gd name="T15" fmla="*/ 8 h 111"/>
                <a:gd name="T16" fmla="*/ 7 w 202"/>
                <a:gd name="T17" fmla="*/ 74 h 111"/>
                <a:gd name="T18" fmla="*/ 7 w 202"/>
                <a:gd name="T19" fmla="*/ 107 h 111"/>
                <a:gd name="T20" fmla="*/ 4 w 202"/>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11">
                  <a:moveTo>
                    <a:pt x="4" y="111"/>
                  </a:moveTo>
                  <a:cubicBezTo>
                    <a:pt x="2" y="111"/>
                    <a:pt x="0" y="109"/>
                    <a:pt x="0" y="107"/>
                  </a:cubicBezTo>
                  <a:cubicBezTo>
                    <a:pt x="0" y="74"/>
                    <a:pt x="0" y="74"/>
                    <a:pt x="0" y="74"/>
                  </a:cubicBezTo>
                  <a:cubicBezTo>
                    <a:pt x="0" y="28"/>
                    <a:pt x="30" y="0"/>
                    <a:pt x="79" y="0"/>
                  </a:cubicBezTo>
                  <a:cubicBezTo>
                    <a:pt x="198" y="0"/>
                    <a:pt x="198" y="0"/>
                    <a:pt x="198" y="0"/>
                  </a:cubicBezTo>
                  <a:cubicBezTo>
                    <a:pt x="200" y="0"/>
                    <a:pt x="202" y="2"/>
                    <a:pt x="202" y="4"/>
                  </a:cubicBezTo>
                  <a:cubicBezTo>
                    <a:pt x="202" y="6"/>
                    <a:pt x="200" y="8"/>
                    <a:pt x="198" y="8"/>
                  </a:cubicBezTo>
                  <a:cubicBezTo>
                    <a:pt x="79" y="8"/>
                    <a:pt x="79" y="8"/>
                    <a:pt x="79" y="8"/>
                  </a:cubicBezTo>
                  <a:cubicBezTo>
                    <a:pt x="34" y="8"/>
                    <a:pt x="7" y="33"/>
                    <a:pt x="7" y="74"/>
                  </a:cubicBezTo>
                  <a:cubicBezTo>
                    <a:pt x="7" y="107"/>
                    <a:pt x="7" y="107"/>
                    <a:pt x="7" y="107"/>
                  </a:cubicBezTo>
                  <a:cubicBezTo>
                    <a:pt x="7" y="109"/>
                    <a:pt x="6" y="111"/>
                    <a:pt x="4" y="111"/>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41">
              <a:extLst>
                <a:ext uri="{FF2B5EF4-FFF2-40B4-BE49-F238E27FC236}">
                  <a16:creationId xmlns:a16="http://schemas.microsoft.com/office/drawing/2014/main" id="{56F8921B-35D3-4686-B794-0D9B5B1A3A95}"/>
                </a:ext>
              </a:extLst>
            </p:cNvPr>
            <p:cNvSpPr>
              <a:spLocks/>
            </p:cNvSpPr>
            <p:nvPr/>
          </p:nvSpPr>
          <p:spPr bwMode="auto">
            <a:xfrm>
              <a:off x="4293273" y="598575"/>
              <a:ext cx="363601" cy="424202"/>
            </a:xfrm>
            <a:custGeom>
              <a:avLst/>
              <a:gdLst>
                <a:gd name="T0" fmla="*/ 95 w 142"/>
                <a:gd name="T1" fmla="*/ 166 h 166"/>
                <a:gd name="T2" fmla="*/ 0 w 142"/>
                <a:gd name="T3" fmla="*/ 166 h 166"/>
                <a:gd name="T4" fmla="*/ 0 w 142"/>
                <a:gd name="T5" fmla="*/ 155 h 166"/>
                <a:gd name="T6" fmla="*/ 95 w 142"/>
                <a:gd name="T7" fmla="*/ 155 h 166"/>
                <a:gd name="T8" fmla="*/ 131 w 142"/>
                <a:gd name="T9" fmla="*/ 121 h 166"/>
                <a:gd name="T10" fmla="*/ 131 w 142"/>
                <a:gd name="T11" fmla="*/ 0 h 166"/>
                <a:gd name="T12" fmla="*/ 142 w 142"/>
                <a:gd name="T13" fmla="*/ 0 h 166"/>
                <a:gd name="T14" fmla="*/ 142 w 142"/>
                <a:gd name="T15" fmla="*/ 121 h 166"/>
                <a:gd name="T16" fmla="*/ 95 w 142"/>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66">
                  <a:moveTo>
                    <a:pt x="95" y="166"/>
                  </a:moveTo>
                  <a:cubicBezTo>
                    <a:pt x="0" y="166"/>
                    <a:pt x="0" y="166"/>
                    <a:pt x="0" y="166"/>
                  </a:cubicBezTo>
                  <a:cubicBezTo>
                    <a:pt x="0" y="155"/>
                    <a:pt x="0" y="155"/>
                    <a:pt x="0" y="155"/>
                  </a:cubicBezTo>
                  <a:cubicBezTo>
                    <a:pt x="95" y="155"/>
                    <a:pt x="95" y="155"/>
                    <a:pt x="95" y="155"/>
                  </a:cubicBezTo>
                  <a:cubicBezTo>
                    <a:pt x="125" y="155"/>
                    <a:pt x="131" y="136"/>
                    <a:pt x="131" y="121"/>
                  </a:cubicBezTo>
                  <a:cubicBezTo>
                    <a:pt x="131" y="0"/>
                    <a:pt x="131" y="0"/>
                    <a:pt x="131" y="0"/>
                  </a:cubicBezTo>
                  <a:cubicBezTo>
                    <a:pt x="142" y="0"/>
                    <a:pt x="142" y="0"/>
                    <a:pt x="142" y="0"/>
                  </a:cubicBezTo>
                  <a:cubicBezTo>
                    <a:pt x="142" y="121"/>
                    <a:pt x="142" y="121"/>
                    <a:pt x="142" y="121"/>
                  </a:cubicBezTo>
                  <a:cubicBezTo>
                    <a:pt x="142" y="149"/>
                    <a:pt x="124" y="166"/>
                    <a:pt x="95" y="166"/>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42">
              <a:extLst>
                <a:ext uri="{FF2B5EF4-FFF2-40B4-BE49-F238E27FC236}">
                  <a16:creationId xmlns:a16="http://schemas.microsoft.com/office/drawing/2014/main" id="{201362F8-7A97-4AF1-B9EF-FC338EC3E337}"/>
                </a:ext>
              </a:extLst>
            </p:cNvPr>
            <p:cNvSpPr>
              <a:spLocks/>
            </p:cNvSpPr>
            <p:nvPr/>
          </p:nvSpPr>
          <p:spPr bwMode="auto">
            <a:xfrm>
              <a:off x="4488059" y="660257"/>
              <a:ext cx="221840" cy="28136"/>
            </a:xfrm>
            <a:custGeom>
              <a:avLst/>
              <a:gdLst>
                <a:gd name="T0" fmla="*/ 81 w 87"/>
                <a:gd name="T1" fmla="*/ 11 h 11"/>
                <a:gd name="T2" fmla="*/ 6 w 87"/>
                <a:gd name="T3" fmla="*/ 11 h 11"/>
                <a:gd name="T4" fmla="*/ 0 w 87"/>
                <a:gd name="T5" fmla="*/ 5 h 11"/>
                <a:gd name="T6" fmla="*/ 6 w 87"/>
                <a:gd name="T7" fmla="*/ 0 h 11"/>
                <a:gd name="T8" fmla="*/ 81 w 87"/>
                <a:gd name="T9" fmla="*/ 0 h 11"/>
                <a:gd name="T10" fmla="*/ 87 w 87"/>
                <a:gd name="T11" fmla="*/ 5 h 11"/>
                <a:gd name="T12" fmla="*/ 81 w 8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1" y="11"/>
                  </a:moveTo>
                  <a:cubicBezTo>
                    <a:pt x="6" y="11"/>
                    <a:pt x="6" y="11"/>
                    <a:pt x="6" y="11"/>
                  </a:cubicBezTo>
                  <a:cubicBezTo>
                    <a:pt x="3" y="11"/>
                    <a:pt x="0" y="8"/>
                    <a:pt x="0" y="5"/>
                  </a:cubicBezTo>
                  <a:cubicBezTo>
                    <a:pt x="0" y="2"/>
                    <a:pt x="3" y="0"/>
                    <a:pt x="6" y="0"/>
                  </a:cubicBezTo>
                  <a:cubicBezTo>
                    <a:pt x="81" y="0"/>
                    <a:pt x="81" y="0"/>
                    <a:pt x="81" y="0"/>
                  </a:cubicBezTo>
                  <a:cubicBezTo>
                    <a:pt x="84" y="0"/>
                    <a:pt x="87" y="2"/>
                    <a:pt x="87" y="5"/>
                  </a:cubicBezTo>
                  <a:cubicBezTo>
                    <a:pt x="87" y="8"/>
                    <a:pt x="84" y="11"/>
                    <a:pt x="81" y="11"/>
                  </a:cubicBezTo>
                  <a:close/>
                </a:path>
              </a:pathLst>
            </a:custGeom>
            <a:solidFill>
              <a:srgbClr val="4A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43">
              <a:extLst>
                <a:ext uri="{FF2B5EF4-FFF2-40B4-BE49-F238E27FC236}">
                  <a16:creationId xmlns:a16="http://schemas.microsoft.com/office/drawing/2014/main" id="{DF1AC445-2767-4182-9B6B-86E438AA7D7B}"/>
                </a:ext>
              </a:extLst>
            </p:cNvPr>
            <p:cNvSpPr>
              <a:spLocks/>
            </p:cNvSpPr>
            <p:nvPr/>
          </p:nvSpPr>
          <p:spPr bwMode="auto">
            <a:xfrm>
              <a:off x="4488059" y="736008"/>
              <a:ext cx="221840" cy="28136"/>
            </a:xfrm>
            <a:custGeom>
              <a:avLst/>
              <a:gdLst>
                <a:gd name="T0" fmla="*/ 81 w 87"/>
                <a:gd name="T1" fmla="*/ 11 h 11"/>
                <a:gd name="T2" fmla="*/ 6 w 87"/>
                <a:gd name="T3" fmla="*/ 11 h 11"/>
                <a:gd name="T4" fmla="*/ 0 w 87"/>
                <a:gd name="T5" fmla="*/ 6 h 11"/>
                <a:gd name="T6" fmla="*/ 6 w 87"/>
                <a:gd name="T7" fmla="*/ 0 h 11"/>
                <a:gd name="T8" fmla="*/ 81 w 87"/>
                <a:gd name="T9" fmla="*/ 0 h 11"/>
                <a:gd name="T10" fmla="*/ 87 w 87"/>
                <a:gd name="T11" fmla="*/ 6 h 11"/>
                <a:gd name="T12" fmla="*/ 81 w 8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1" y="11"/>
                  </a:moveTo>
                  <a:cubicBezTo>
                    <a:pt x="6" y="11"/>
                    <a:pt x="6" y="11"/>
                    <a:pt x="6" y="11"/>
                  </a:cubicBezTo>
                  <a:cubicBezTo>
                    <a:pt x="3" y="11"/>
                    <a:pt x="0" y="9"/>
                    <a:pt x="0" y="6"/>
                  </a:cubicBezTo>
                  <a:cubicBezTo>
                    <a:pt x="0" y="3"/>
                    <a:pt x="3" y="0"/>
                    <a:pt x="6" y="0"/>
                  </a:cubicBezTo>
                  <a:cubicBezTo>
                    <a:pt x="81" y="0"/>
                    <a:pt x="81" y="0"/>
                    <a:pt x="81" y="0"/>
                  </a:cubicBezTo>
                  <a:cubicBezTo>
                    <a:pt x="84" y="0"/>
                    <a:pt x="87" y="3"/>
                    <a:pt x="87" y="6"/>
                  </a:cubicBezTo>
                  <a:cubicBezTo>
                    <a:pt x="87" y="9"/>
                    <a:pt x="84" y="11"/>
                    <a:pt x="81" y="11"/>
                  </a:cubicBezTo>
                  <a:close/>
                </a:path>
              </a:pathLst>
            </a:custGeom>
            <a:solidFill>
              <a:srgbClr val="4A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44">
              <a:extLst>
                <a:ext uri="{FF2B5EF4-FFF2-40B4-BE49-F238E27FC236}">
                  <a16:creationId xmlns:a16="http://schemas.microsoft.com/office/drawing/2014/main" id="{F1644A06-FB8D-46C4-A6CD-BE3EF70CAEAA}"/>
                </a:ext>
              </a:extLst>
            </p:cNvPr>
            <p:cNvSpPr>
              <a:spLocks/>
            </p:cNvSpPr>
            <p:nvPr/>
          </p:nvSpPr>
          <p:spPr bwMode="auto">
            <a:xfrm>
              <a:off x="4488059" y="816086"/>
              <a:ext cx="221840" cy="28136"/>
            </a:xfrm>
            <a:custGeom>
              <a:avLst/>
              <a:gdLst>
                <a:gd name="T0" fmla="*/ 81 w 87"/>
                <a:gd name="T1" fmla="*/ 11 h 11"/>
                <a:gd name="T2" fmla="*/ 6 w 87"/>
                <a:gd name="T3" fmla="*/ 11 h 11"/>
                <a:gd name="T4" fmla="*/ 0 w 87"/>
                <a:gd name="T5" fmla="*/ 5 h 11"/>
                <a:gd name="T6" fmla="*/ 6 w 87"/>
                <a:gd name="T7" fmla="*/ 0 h 11"/>
                <a:gd name="T8" fmla="*/ 81 w 87"/>
                <a:gd name="T9" fmla="*/ 0 h 11"/>
                <a:gd name="T10" fmla="*/ 87 w 87"/>
                <a:gd name="T11" fmla="*/ 5 h 11"/>
                <a:gd name="T12" fmla="*/ 81 w 8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1" y="11"/>
                  </a:moveTo>
                  <a:cubicBezTo>
                    <a:pt x="6" y="11"/>
                    <a:pt x="6" y="11"/>
                    <a:pt x="6" y="11"/>
                  </a:cubicBezTo>
                  <a:cubicBezTo>
                    <a:pt x="3" y="11"/>
                    <a:pt x="0" y="8"/>
                    <a:pt x="0" y="5"/>
                  </a:cubicBezTo>
                  <a:cubicBezTo>
                    <a:pt x="0" y="2"/>
                    <a:pt x="3" y="0"/>
                    <a:pt x="6" y="0"/>
                  </a:cubicBezTo>
                  <a:cubicBezTo>
                    <a:pt x="81" y="0"/>
                    <a:pt x="81" y="0"/>
                    <a:pt x="81" y="0"/>
                  </a:cubicBezTo>
                  <a:cubicBezTo>
                    <a:pt x="84" y="0"/>
                    <a:pt x="87" y="2"/>
                    <a:pt x="87" y="5"/>
                  </a:cubicBezTo>
                  <a:cubicBezTo>
                    <a:pt x="87" y="8"/>
                    <a:pt x="84" y="11"/>
                    <a:pt x="81" y="11"/>
                  </a:cubicBezTo>
                  <a:close/>
                </a:path>
              </a:pathLst>
            </a:custGeom>
            <a:solidFill>
              <a:srgbClr val="4A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45">
              <a:extLst>
                <a:ext uri="{FF2B5EF4-FFF2-40B4-BE49-F238E27FC236}">
                  <a16:creationId xmlns:a16="http://schemas.microsoft.com/office/drawing/2014/main" id="{A77B957C-8376-4B08-B97D-9178CDE12EFD}"/>
                </a:ext>
              </a:extLst>
            </p:cNvPr>
            <p:cNvSpPr>
              <a:spLocks/>
            </p:cNvSpPr>
            <p:nvPr/>
          </p:nvSpPr>
          <p:spPr bwMode="auto">
            <a:xfrm>
              <a:off x="4488059" y="892919"/>
              <a:ext cx="221840" cy="28136"/>
            </a:xfrm>
            <a:custGeom>
              <a:avLst/>
              <a:gdLst>
                <a:gd name="T0" fmla="*/ 81 w 87"/>
                <a:gd name="T1" fmla="*/ 11 h 11"/>
                <a:gd name="T2" fmla="*/ 6 w 87"/>
                <a:gd name="T3" fmla="*/ 11 h 11"/>
                <a:gd name="T4" fmla="*/ 0 w 87"/>
                <a:gd name="T5" fmla="*/ 6 h 11"/>
                <a:gd name="T6" fmla="*/ 6 w 87"/>
                <a:gd name="T7" fmla="*/ 0 h 11"/>
                <a:gd name="T8" fmla="*/ 81 w 87"/>
                <a:gd name="T9" fmla="*/ 0 h 11"/>
                <a:gd name="T10" fmla="*/ 87 w 87"/>
                <a:gd name="T11" fmla="*/ 6 h 11"/>
                <a:gd name="T12" fmla="*/ 81 w 8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1" y="11"/>
                  </a:moveTo>
                  <a:cubicBezTo>
                    <a:pt x="6" y="11"/>
                    <a:pt x="6" y="11"/>
                    <a:pt x="6" y="11"/>
                  </a:cubicBezTo>
                  <a:cubicBezTo>
                    <a:pt x="3" y="11"/>
                    <a:pt x="0" y="9"/>
                    <a:pt x="0" y="6"/>
                  </a:cubicBezTo>
                  <a:cubicBezTo>
                    <a:pt x="0" y="3"/>
                    <a:pt x="3" y="0"/>
                    <a:pt x="6" y="0"/>
                  </a:cubicBezTo>
                  <a:cubicBezTo>
                    <a:pt x="81" y="0"/>
                    <a:pt x="81" y="0"/>
                    <a:pt x="81" y="0"/>
                  </a:cubicBezTo>
                  <a:cubicBezTo>
                    <a:pt x="84" y="0"/>
                    <a:pt x="87" y="3"/>
                    <a:pt x="87" y="6"/>
                  </a:cubicBezTo>
                  <a:cubicBezTo>
                    <a:pt x="87" y="9"/>
                    <a:pt x="84" y="11"/>
                    <a:pt x="81" y="11"/>
                  </a:cubicBezTo>
                  <a:close/>
                </a:path>
              </a:pathLst>
            </a:custGeom>
            <a:solidFill>
              <a:srgbClr val="4AAE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46">
              <a:extLst>
                <a:ext uri="{FF2B5EF4-FFF2-40B4-BE49-F238E27FC236}">
                  <a16:creationId xmlns:a16="http://schemas.microsoft.com/office/drawing/2014/main" id="{8E3C3110-4BC3-42FA-B671-431C4E52C5CF}"/>
                </a:ext>
              </a:extLst>
            </p:cNvPr>
            <p:cNvSpPr>
              <a:spLocks/>
            </p:cNvSpPr>
            <p:nvPr/>
          </p:nvSpPr>
          <p:spPr bwMode="auto">
            <a:xfrm>
              <a:off x="4127704" y="1452389"/>
              <a:ext cx="722874" cy="20561"/>
            </a:xfrm>
            <a:custGeom>
              <a:avLst/>
              <a:gdLst>
                <a:gd name="T0" fmla="*/ 280 w 283"/>
                <a:gd name="T1" fmla="*/ 8 h 8"/>
                <a:gd name="T2" fmla="*/ 4 w 283"/>
                <a:gd name="T3" fmla="*/ 8 h 8"/>
                <a:gd name="T4" fmla="*/ 0 w 283"/>
                <a:gd name="T5" fmla="*/ 4 h 8"/>
                <a:gd name="T6" fmla="*/ 4 w 283"/>
                <a:gd name="T7" fmla="*/ 0 h 8"/>
                <a:gd name="T8" fmla="*/ 280 w 283"/>
                <a:gd name="T9" fmla="*/ 0 h 8"/>
                <a:gd name="T10" fmla="*/ 283 w 283"/>
                <a:gd name="T11" fmla="*/ 4 h 8"/>
                <a:gd name="T12" fmla="*/ 280 w 28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3" h="8">
                  <a:moveTo>
                    <a:pt x="280" y="8"/>
                  </a:moveTo>
                  <a:cubicBezTo>
                    <a:pt x="4" y="8"/>
                    <a:pt x="4" y="8"/>
                    <a:pt x="4" y="8"/>
                  </a:cubicBezTo>
                  <a:cubicBezTo>
                    <a:pt x="2" y="8"/>
                    <a:pt x="0" y="6"/>
                    <a:pt x="0" y="4"/>
                  </a:cubicBezTo>
                  <a:cubicBezTo>
                    <a:pt x="0" y="2"/>
                    <a:pt x="2" y="0"/>
                    <a:pt x="4" y="0"/>
                  </a:cubicBezTo>
                  <a:cubicBezTo>
                    <a:pt x="280" y="0"/>
                    <a:pt x="280" y="0"/>
                    <a:pt x="280" y="0"/>
                  </a:cubicBezTo>
                  <a:cubicBezTo>
                    <a:pt x="282" y="0"/>
                    <a:pt x="283" y="2"/>
                    <a:pt x="283" y="4"/>
                  </a:cubicBezTo>
                  <a:cubicBezTo>
                    <a:pt x="283" y="6"/>
                    <a:pt x="282" y="8"/>
                    <a:pt x="280" y="8"/>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47">
              <a:extLst>
                <a:ext uri="{FF2B5EF4-FFF2-40B4-BE49-F238E27FC236}">
                  <a16:creationId xmlns:a16="http://schemas.microsoft.com/office/drawing/2014/main" id="{694978BE-8E86-4EC1-9AA3-2A251BBCA325}"/>
                </a:ext>
              </a:extLst>
            </p:cNvPr>
            <p:cNvSpPr>
              <a:spLocks/>
            </p:cNvSpPr>
            <p:nvPr/>
          </p:nvSpPr>
          <p:spPr bwMode="auto">
            <a:xfrm>
              <a:off x="3971875" y="1452389"/>
              <a:ext cx="135268" cy="20561"/>
            </a:xfrm>
            <a:custGeom>
              <a:avLst/>
              <a:gdLst>
                <a:gd name="T0" fmla="*/ 49 w 53"/>
                <a:gd name="T1" fmla="*/ 8 h 8"/>
                <a:gd name="T2" fmla="*/ 4 w 53"/>
                <a:gd name="T3" fmla="*/ 8 h 8"/>
                <a:gd name="T4" fmla="*/ 0 w 53"/>
                <a:gd name="T5" fmla="*/ 4 h 8"/>
                <a:gd name="T6" fmla="*/ 4 w 53"/>
                <a:gd name="T7" fmla="*/ 0 h 8"/>
                <a:gd name="T8" fmla="*/ 49 w 53"/>
                <a:gd name="T9" fmla="*/ 0 h 8"/>
                <a:gd name="T10" fmla="*/ 53 w 53"/>
                <a:gd name="T11" fmla="*/ 4 h 8"/>
                <a:gd name="T12" fmla="*/ 49 w 5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3" h="8">
                  <a:moveTo>
                    <a:pt x="49" y="8"/>
                  </a:moveTo>
                  <a:cubicBezTo>
                    <a:pt x="4" y="8"/>
                    <a:pt x="4" y="8"/>
                    <a:pt x="4" y="8"/>
                  </a:cubicBezTo>
                  <a:cubicBezTo>
                    <a:pt x="2" y="8"/>
                    <a:pt x="0" y="6"/>
                    <a:pt x="0" y="4"/>
                  </a:cubicBezTo>
                  <a:cubicBezTo>
                    <a:pt x="0" y="2"/>
                    <a:pt x="2" y="0"/>
                    <a:pt x="4" y="0"/>
                  </a:cubicBezTo>
                  <a:cubicBezTo>
                    <a:pt x="49" y="0"/>
                    <a:pt x="49" y="0"/>
                    <a:pt x="49" y="0"/>
                  </a:cubicBezTo>
                  <a:cubicBezTo>
                    <a:pt x="51" y="0"/>
                    <a:pt x="53" y="2"/>
                    <a:pt x="53" y="4"/>
                  </a:cubicBezTo>
                  <a:cubicBezTo>
                    <a:pt x="53" y="6"/>
                    <a:pt x="51" y="8"/>
                    <a:pt x="49" y="8"/>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48">
              <a:extLst>
                <a:ext uri="{FF2B5EF4-FFF2-40B4-BE49-F238E27FC236}">
                  <a16:creationId xmlns:a16="http://schemas.microsoft.com/office/drawing/2014/main" id="{95366330-998D-463C-B895-0785DADBABDC}"/>
                </a:ext>
              </a:extLst>
            </p:cNvPr>
            <p:cNvSpPr>
              <a:spLocks/>
            </p:cNvSpPr>
            <p:nvPr/>
          </p:nvSpPr>
          <p:spPr bwMode="auto">
            <a:xfrm>
              <a:off x="3940493" y="1133156"/>
              <a:ext cx="320315" cy="155829"/>
            </a:xfrm>
            <a:custGeom>
              <a:avLst/>
              <a:gdLst>
                <a:gd name="T0" fmla="*/ 121 w 125"/>
                <a:gd name="T1" fmla="*/ 61 h 61"/>
                <a:gd name="T2" fmla="*/ 117 w 125"/>
                <a:gd name="T3" fmla="*/ 57 h 61"/>
                <a:gd name="T4" fmla="*/ 72 w 125"/>
                <a:gd name="T5" fmla="*/ 8 h 61"/>
                <a:gd name="T6" fmla="*/ 3 w 125"/>
                <a:gd name="T7" fmla="*/ 8 h 61"/>
                <a:gd name="T8" fmla="*/ 0 w 125"/>
                <a:gd name="T9" fmla="*/ 4 h 61"/>
                <a:gd name="T10" fmla="*/ 3 w 125"/>
                <a:gd name="T11" fmla="*/ 0 h 61"/>
                <a:gd name="T12" fmla="*/ 72 w 125"/>
                <a:gd name="T13" fmla="*/ 0 h 61"/>
                <a:gd name="T14" fmla="*/ 125 w 125"/>
                <a:gd name="T15" fmla="*/ 57 h 61"/>
                <a:gd name="T16" fmla="*/ 121 w 125"/>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61">
                  <a:moveTo>
                    <a:pt x="121" y="61"/>
                  </a:moveTo>
                  <a:cubicBezTo>
                    <a:pt x="119" y="61"/>
                    <a:pt x="117" y="59"/>
                    <a:pt x="117" y="57"/>
                  </a:cubicBezTo>
                  <a:cubicBezTo>
                    <a:pt x="117" y="16"/>
                    <a:pt x="93" y="8"/>
                    <a:pt x="72" y="8"/>
                  </a:cubicBezTo>
                  <a:cubicBezTo>
                    <a:pt x="3" y="8"/>
                    <a:pt x="3" y="8"/>
                    <a:pt x="3" y="8"/>
                  </a:cubicBezTo>
                  <a:cubicBezTo>
                    <a:pt x="1" y="8"/>
                    <a:pt x="0" y="6"/>
                    <a:pt x="0" y="4"/>
                  </a:cubicBezTo>
                  <a:cubicBezTo>
                    <a:pt x="0" y="2"/>
                    <a:pt x="1" y="0"/>
                    <a:pt x="3" y="0"/>
                  </a:cubicBezTo>
                  <a:cubicBezTo>
                    <a:pt x="72" y="0"/>
                    <a:pt x="72" y="0"/>
                    <a:pt x="72" y="0"/>
                  </a:cubicBezTo>
                  <a:cubicBezTo>
                    <a:pt x="92" y="0"/>
                    <a:pt x="125" y="8"/>
                    <a:pt x="125" y="57"/>
                  </a:cubicBezTo>
                  <a:cubicBezTo>
                    <a:pt x="125" y="59"/>
                    <a:pt x="123" y="61"/>
                    <a:pt x="121" y="61"/>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49">
              <a:extLst>
                <a:ext uri="{FF2B5EF4-FFF2-40B4-BE49-F238E27FC236}">
                  <a16:creationId xmlns:a16="http://schemas.microsoft.com/office/drawing/2014/main" id="{C6DF891D-A110-4824-A7DD-91BD7898E9FA}"/>
                </a:ext>
              </a:extLst>
            </p:cNvPr>
            <p:cNvSpPr>
              <a:spLocks/>
            </p:cNvSpPr>
            <p:nvPr/>
          </p:nvSpPr>
          <p:spPr bwMode="auto">
            <a:xfrm>
              <a:off x="4687174" y="1454553"/>
              <a:ext cx="102804" cy="102804"/>
            </a:xfrm>
            <a:custGeom>
              <a:avLst/>
              <a:gdLst>
                <a:gd name="T0" fmla="*/ 36 w 40"/>
                <a:gd name="T1" fmla="*/ 40 h 40"/>
                <a:gd name="T2" fmla="*/ 33 w 40"/>
                <a:gd name="T3" fmla="*/ 39 h 40"/>
                <a:gd name="T4" fmla="*/ 1 w 40"/>
                <a:gd name="T5" fmla="*/ 7 h 40"/>
                <a:gd name="T6" fmla="*/ 1 w 40"/>
                <a:gd name="T7" fmla="*/ 1 h 40"/>
                <a:gd name="T8" fmla="*/ 6 w 40"/>
                <a:gd name="T9" fmla="*/ 1 h 40"/>
                <a:gd name="T10" fmla="*/ 38 w 40"/>
                <a:gd name="T11" fmla="*/ 34 h 40"/>
                <a:gd name="T12" fmla="*/ 38 w 40"/>
                <a:gd name="T13" fmla="*/ 39 h 40"/>
                <a:gd name="T14" fmla="*/ 36 w 4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6" y="40"/>
                  </a:moveTo>
                  <a:cubicBezTo>
                    <a:pt x="35" y="40"/>
                    <a:pt x="34" y="39"/>
                    <a:pt x="33" y="39"/>
                  </a:cubicBezTo>
                  <a:cubicBezTo>
                    <a:pt x="1" y="7"/>
                    <a:pt x="1" y="7"/>
                    <a:pt x="1" y="7"/>
                  </a:cubicBezTo>
                  <a:cubicBezTo>
                    <a:pt x="0" y="5"/>
                    <a:pt x="0" y="3"/>
                    <a:pt x="1" y="1"/>
                  </a:cubicBezTo>
                  <a:cubicBezTo>
                    <a:pt x="2" y="0"/>
                    <a:pt x="5" y="0"/>
                    <a:pt x="6" y="1"/>
                  </a:cubicBezTo>
                  <a:cubicBezTo>
                    <a:pt x="38" y="34"/>
                    <a:pt x="38" y="34"/>
                    <a:pt x="38" y="34"/>
                  </a:cubicBezTo>
                  <a:cubicBezTo>
                    <a:pt x="40" y="35"/>
                    <a:pt x="40" y="37"/>
                    <a:pt x="38" y="39"/>
                  </a:cubicBezTo>
                  <a:cubicBezTo>
                    <a:pt x="38" y="39"/>
                    <a:pt x="37" y="40"/>
                    <a:pt x="36" y="40"/>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50">
              <a:extLst>
                <a:ext uri="{FF2B5EF4-FFF2-40B4-BE49-F238E27FC236}">
                  <a16:creationId xmlns:a16="http://schemas.microsoft.com/office/drawing/2014/main" id="{D6A25688-0237-4AB8-9352-4A86ADE08A91}"/>
                </a:ext>
              </a:extLst>
            </p:cNvPr>
            <p:cNvSpPr>
              <a:spLocks/>
            </p:cNvSpPr>
            <p:nvPr/>
          </p:nvSpPr>
          <p:spPr bwMode="auto">
            <a:xfrm>
              <a:off x="4127704" y="744665"/>
              <a:ext cx="225087" cy="224004"/>
            </a:xfrm>
            <a:custGeom>
              <a:avLst/>
              <a:gdLst>
                <a:gd name="T0" fmla="*/ 84 w 88"/>
                <a:gd name="T1" fmla="*/ 88 h 88"/>
                <a:gd name="T2" fmla="*/ 82 w 88"/>
                <a:gd name="T3" fmla="*/ 87 h 88"/>
                <a:gd name="T4" fmla="*/ 1 w 88"/>
                <a:gd name="T5" fmla="*/ 6 h 88"/>
                <a:gd name="T6" fmla="*/ 1 w 88"/>
                <a:gd name="T7" fmla="*/ 1 h 88"/>
                <a:gd name="T8" fmla="*/ 6 w 88"/>
                <a:gd name="T9" fmla="*/ 1 h 88"/>
                <a:gd name="T10" fmla="*/ 87 w 88"/>
                <a:gd name="T11" fmla="*/ 81 h 88"/>
                <a:gd name="T12" fmla="*/ 87 w 88"/>
                <a:gd name="T13" fmla="*/ 87 h 88"/>
                <a:gd name="T14" fmla="*/ 84 w 88"/>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8">
                  <a:moveTo>
                    <a:pt x="84" y="88"/>
                  </a:moveTo>
                  <a:cubicBezTo>
                    <a:pt x="83" y="88"/>
                    <a:pt x="82" y="87"/>
                    <a:pt x="82" y="87"/>
                  </a:cubicBezTo>
                  <a:cubicBezTo>
                    <a:pt x="1" y="6"/>
                    <a:pt x="1" y="6"/>
                    <a:pt x="1" y="6"/>
                  </a:cubicBezTo>
                  <a:cubicBezTo>
                    <a:pt x="0" y="5"/>
                    <a:pt x="0" y="3"/>
                    <a:pt x="1" y="1"/>
                  </a:cubicBezTo>
                  <a:cubicBezTo>
                    <a:pt x="3" y="0"/>
                    <a:pt x="5" y="0"/>
                    <a:pt x="6" y="1"/>
                  </a:cubicBezTo>
                  <a:cubicBezTo>
                    <a:pt x="87" y="81"/>
                    <a:pt x="87" y="81"/>
                    <a:pt x="87" y="81"/>
                  </a:cubicBezTo>
                  <a:cubicBezTo>
                    <a:pt x="88" y="83"/>
                    <a:pt x="88" y="85"/>
                    <a:pt x="87" y="87"/>
                  </a:cubicBezTo>
                  <a:cubicBezTo>
                    <a:pt x="86" y="87"/>
                    <a:pt x="85" y="88"/>
                    <a:pt x="84" y="88"/>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51">
              <a:extLst>
                <a:ext uri="{FF2B5EF4-FFF2-40B4-BE49-F238E27FC236}">
                  <a16:creationId xmlns:a16="http://schemas.microsoft.com/office/drawing/2014/main" id="{DAE7B154-8AE6-45C7-BCD8-6CA05347F66C}"/>
                </a:ext>
              </a:extLst>
            </p:cNvPr>
            <p:cNvSpPr>
              <a:spLocks/>
            </p:cNvSpPr>
            <p:nvPr/>
          </p:nvSpPr>
          <p:spPr bwMode="auto">
            <a:xfrm>
              <a:off x="4030311" y="711118"/>
              <a:ext cx="127693" cy="127693"/>
            </a:xfrm>
            <a:custGeom>
              <a:avLst/>
              <a:gdLst>
                <a:gd name="T0" fmla="*/ 46 w 50"/>
                <a:gd name="T1" fmla="*/ 50 h 50"/>
                <a:gd name="T2" fmla="*/ 44 w 50"/>
                <a:gd name="T3" fmla="*/ 49 h 50"/>
                <a:gd name="T4" fmla="*/ 1 w 50"/>
                <a:gd name="T5" fmla="*/ 6 h 50"/>
                <a:gd name="T6" fmla="*/ 1 w 50"/>
                <a:gd name="T7" fmla="*/ 1 h 50"/>
                <a:gd name="T8" fmla="*/ 6 w 50"/>
                <a:gd name="T9" fmla="*/ 1 h 50"/>
                <a:gd name="T10" fmla="*/ 49 w 50"/>
                <a:gd name="T11" fmla="*/ 44 h 50"/>
                <a:gd name="T12" fmla="*/ 49 w 50"/>
                <a:gd name="T13" fmla="*/ 49 h 50"/>
                <a:gd name="T14" fmla="*/ 46 w 50"/>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0">
                  <a:moveTo>
                    <a:pt x="46" y="50"/>
                  </a:moveTo>
                  <a:cubicBezTo>
                    <a:pt x="46" y="50"/>
                    <a:pt x="45" y="50"/>
                    <a:pt x="44" y="49"/>
                  </a:cubicBezTo>
                  <a:cubicBezTo>
                    <a:pt x="1" y="6"/>
                    <a:pt x="1" y="6"/>
                    <a:pt x="1" y="6"/>
                  </a:cubicBezTo>
                  <a:cubicBezTo>
                    <a:pt x="0" y="5"/>
                    <a:pt x="0" y="3"/>
                    <a:pt x="1" y="1"/>
                  </a:cubicBezTo>
                  <a:cubicBezTo>
                    <a:pt x="2" y="0"/>
                    <a:pt x="5" y="0"/>
                    <a:pt x="6" y="1"/>
                  </a:cubicBezTo>
                  <a:cubicBezTo>
                    <a:pt x="49" y="44"/>
                    <a:pt x="49" y="44"/>
                    <a:pt x="49" y="44"/>
                  </a:cubicBezTo>
                  <a:cubicBezTo>
                    <a:pt x="50" y="45"/>
                    <a:pt x="50" y="48"/>
                    <a:pt x="49" y="49"/>
                  </a:cubicBezTo>
                  <a:cubicBezTo>
                    <a:pt x="48" y="50"/>
                    <a:pt x="47" y="50"/>
                    <a:pt x="46" y="50"/>
                  </a:cubicBezTo>
                  <a:close/>
                </a:path>
              </a:pathLst>
            </a:custGeom>
            <a:solidFill>
              <a:srgbClr val="683B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226">
              <a:extLst>
                <a:ext uri="{FF2B5EF4-FFF2-40B4-BE49-F238E27FC236}">
                  <a16:creationId xmlns:a16="http://schemas.microsoft.com/office/drawing/2014/main" id="{D4871E46-E0C0-42D9-AFA9-787ED289B67F}"/>
                </a:ext>
              </a:extLst>
            </p:cNvPr>
            <p:cNvSpPr>
              <a:spLocks noEditPoints="1"/>
            </p:cNvSpPr>
            <p:nvPr/>
          </p:nvSpPr>
          <p:spPr bwMode="auto">
            <a:xfrm>
              <a:off x="4035722" y="189523"/>
              <a:ext cx="792131" cy="347369"/>
            </a:xfrm>
            <a:custGeom>
              <a:avLst/>
              <a:gdLst>
                <a:gd name="T0" fmla="*/ 79 w 310"/>
                <a:gd name="T1" fmla="*/ 63 h 136"/>
                <a:gd name="T2" fmla="*/ 111 w 310"/>
                <a:gd name="T3" fmla="*/ 56 h 136"/>
                <a:gd name="T4" fmla="*/ 108 w 310"/>
                <a:gd name="T5" fmla="*/ 73 h 136"/>
                <a:gd name="T6" fmla="*/ 249 w 310"/>
                <a:gd name="T7" fmla="*/ 52 h 136"/>
                <a:gd name="T8" fmla="*/ 205 w 310"/>
                <a:gd name="T9" fmla="*/ 69 h 136"/>
                <a:gd name="T10" fmla="*/ 217 w 310"/>
                <a:gd name="T11" fmla="*/ 52 h 136"/>
                <a:gd name="T12" fmla="*/ 151 w 310"/>
                <a:gd name="T13" fmla="*/ 9 h 136"/>
                <a:gd name="T14" fmla="*/ 156 w 310"/>
                <a:gd name="T15" fmla="*/ 72 h 136"/>
                <a:gd name="T16" fmla="*/ 137 w 310"/>
                <a:gd name="T17" fmla="*/ 73 h 136"/>
                <a:gd name="T18" fmla="*/ 146 w 310"/>
                <a:gd name="T19" fmla="*/ 60 h 136"/>
                <a:gd name="T20" fmla="*/ 152 w 310"/>
                <a:gd name="T21" fmla="*/ 43 h 136"/>
                <a:gd name="T22" fmla="*/ 125 w 310"/>
                <a:gd name="T23" fmla="*/ 78 h 136"/>
                <a:gd name="T24" fmla="*/ 116 w 310"/>
                <a:gd name="T25" fmla="*/ 72 h 136"/>
                <a:gd name="T26" fmla="*/ 91 w 310"/>
                <a:gd name="T27" fmla="*/ 74 h 136"/>
                <a:gd name="T28" fmla="*/ 77 w 310"/>
                <a:gd name="T29" fmla="*/ 89 h 136"/>
                <a:gd name="T30" fmla="*/ 78 w 310"/>
                <a:gd name="T31" fmla="*/ 53 h 136"/>
                <a:gd name="T32" fmla="*/ 58 w 310"/>
                <a:gd name="T33" fmla="*/ 99 h 136"/>
                <a:gd name="T34" fmla="*/ 5 w 310"/>
                <a:gd name="T35" fmla="*/ 36 h 136"/>
                <a:gd name="T36" fmla="*/ 14 w 310"/>
                <a:gd name="T37" fmla="*/ 62 h 136"/>
                <a:gd name="T38" fmla="*/ 46 w 310"/>
                <a:gd name="T39" fmla="*/ 20 h 136"/>
                <a:gd name="T40" fmla="*/ 26 w 310"/>
                <a:gd name="T41" fmla="*/ 31 h 136"/>
                <a:gd name="T42" fmla="*/ 25 w 310"/>
                <a:gd name="T43" fmla="*/ 65 h 136"/>
                <a:gd name="T44" fmla="*/ 48 w 310"/>
                <a:gd name="T45" fmla="*/ 111 h 136"/>
                <a:gd name="T46" fmla="*/ 50 w 310"/>
                <a:gd name="T47" fmla="*/ 112 h 136"/>
                <a:gd name="T48" fmla="*/ 77 w 310"/>
                <a:gd name="T49" fmla="*/ 100 h 136"/>
                <a:gd name="T50" fmla="*/ 109 w 310"/>
                <a:gd name="T51" fmla="*/ 93 h 136"/>
                <a:gd name="T52" fmla="*/ 129 w 310"/>
                <a:gd name="T53" fmla="*/ 83 h 136"/>
                <a:gd name="T54" fmla="*/ 155 w 310"/>
                <a:gd name="T55" fmla="*/ 87 h 136"/>
                <a:gd name="T56" fmla="*/ 165 w 310"/>
                <a:gd name="T57" fmla="*/ 82 h 136"/>
                <a:gd name="T58" fmla="*/ 178 w 310"/>
                <a:gd name="T59" fmla="*/ 57 h 136"/>
                <a:gd name="T60" fmla="*/ 178 w 310"/>
                <a:gd name="T61" fmla="*/ 83 h 136"/>
                <a:gd name="T62" fmla="*/ 209 w 310"/>
                <a:gd name="T63" fmla="*/ 87 h 136"/>
                <a:gd name="T64" fmla="*/ 240 w 310"/>
                <a:gd name="T65" fmla="*/ 88 h 136"/>
                <a:gd name="T66" fmla="*/ 261 w 310"/>
                <a:gd name="T67" fmla="*/ 89 h 136"/>
                <a:gd name="T68" fmla="*/ 262 w 310"/>
                <a:gd name="T69" fmla="*/ 119 h 136"/>
                <a:gd name="T70" fmla="*/ 265 w 310"/>
                <a:gd name="T71" fmla="*/ 96 h 136"/>
                <a:gd name="T72" fmla="*/ 253 w 310"/>
                <a:gd name="T73" fmla="*/ 97 h 136"/>
                <a:gd name="T74" fmla="*/ 192 w 310"/>
                <a:gd name="T75" fmla="*/ 99 h 136"/>
                <a:gd name="T76" fmla="*/ 48 w 310"/>
                <a:gd name="T77" fmla="*/ 127 h 136"/>
                <a:gd name="T78" fmla="*/ 48 w 310"/>
                <a:gd name="T79" fmla="*/ 134 h 136"/>
                <a:gd name="T80" fmla="*/ 60 w 310"/>
                <a:gd name="T81" fmla="*/ 128 h 136"/>
                <a:gd name="T82" fmla="*/ 196 w 310"/>
                <a:gd name="T83" fmla="*/ 111 h 136"/>
                <a:gd name="T84" fmla="*/ 255 w 310"/>
                <a:gd name="T85" fmla="*/ 122 h 136"/>
                <a:gd name="T86" fmla="*/ 309 w 310"/>
                <a:gd name="T87" fmla="*/ 59 h 136"/>
                <a:gd name="T88" fmla="*/ 284 w 310"/>
                <a:gd name="T89" fmla="*/ 69 h 136"/>
                <a:gd name="T90" fmla="*/ 272 w 310"/>
                <a:gd name="T91" fmla="*/ 78 h 136"/>
                <a:gd name="T92" fmla="*/ 276 w 310"/>
                <a:gd name="T93" fmla="*/ 66 h 136"/>
                <a:gd name="T94" fmla="*/ 274 w 310"/>
                <a:gd name="T95" fmla="*/ 44 h 136"/>
                <a:gd name="T96" fmla="*/ 265 w 310"/>
                <a:gd name="T97" fmla="*/ 59 h 136"/>
                <a:gd name="T98" fmla="*/ 245 w 310"/>
                <a:gd name="T99" fmla="*/ 79 h 136"/>
                <a:gd name="T100" fmla="*/ 260 w 310"/>
                <a:gd name="T101" fmla="*/ 50 h 136"/>
                <a:gd name="T102" fmla="*/ 224 w 310"/>
                <a:gd name="T103" fmla="*/ 75 h 136"/>
                <a:gd name="T104" fmla="*/ 207 w 310"/>
                <a:gd name="T105" fmla="*/ 75 h 136"/>
                <a:gd name="T106" fmla="*/ 213 w 310"/>
                <a:gd name="T107" fmla="*/ 40 h 136"/>
                <a:gd name="T108" fmla="*/ 191 w 310"/>
                <a:gd name="T109" fmla="*/ 77 h 136"/>
                <a:gd name="T110" fmla="*/ 190 w 310"/>
                <a:gd name="T111" fmla="*/ 46 h 136"/>
                <a:gd name="T112" fmla="*/ 181 w 310"/>
                <a:gd name="T113" fmla="*/ 40 h 136"/>
                <a:gd name="T114" fmla="*/ 169 w 310"/>
                <a:gd name="T115" fmla="*/ 55 h 136"/>
                <a:gd name="T116" fmla="*/ 163 w 310"/>
                <a:gd name="T11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136">
                  <a:moveTo>
                    <a:pt x="74" y="83"/>
                  </a:moveTo>
                  <a:cubicBezTo>
                    <a:pt x="74" y="82"/>
                    <a:pt x="74" y="82"/>
                    <a:pt x="74" y="82"/>
                  </a:cubicBezTo>
                  <a:cubicBezTo>
                    <a:pt x="73" y="79"/>
                    <a:pt x="73" y="76"/>
                    <a:pt x="73" y="72"/>
                  </a:cubicBezTo>
                  <a:cubicBezTo>
                    <a:pt x="74" y="68"/>
                    <a:pt x="76" y="65"/>
                    <a:pt x="78" y="63"/>
                  </a:cubicBezTo>
                  <a:cubicBezTo>
                    <a:pt x="78" y="63"/>
                    <a:pt x="78" y="63"/>
                    <a:pt x="78" y="63"/>
                  </a:cubicBezTo>
                  <a:cubicBezTo>
                    <a:pt x="78" y="63"/>
                    <a:pt x="78" y="63"/>
                    <a:pt x="78" y="63"/>
                  </a:cubicBezTo>
                  <a:cubicBezTo>
                    <a:pt x="79" y="63"/>
                    <a:pt x="79" y="63"/>
                    <a:pt x="79" y="63"/>
                  </a:cubicBezTo>
                  <a:cubicBezTo>
                    <a:pt x="79" y="63"/>
                    <a:pt x="80" y="63"/>
                    <a:pt x="80" y="64"/>
                  </a:cubicBezTo>
                  <a:cubicBezTo>
                    <a:pt x="82" y="66"/>
                    <a:pt x="82" y="72"/>
                    <a:pt x="76" y="79"/>
                  </a:cubicBezTo>
                  <a:cubicBezTo>
                    <a:pt x="76" y="80"/>
                    <a:pt x="75" y="81"/>
                    <a:pt x="74" y="82"/>
                  </a:cubicBezTo>
                  <a:cubicBezTo>
                    <a:pt x="74" y="83"/>
                    <a:pt x="74" y="83"/>
                    <a:pt x="74" y="83"/>
                  </a:cubicBezTo>
                  <a:moveTo>
                    <a:pt x="105" y="76"/>
                  </a:moveTo>
                  <a:cubicBezTo>
                    <a:pt x="105" y="75"/>
                    <a:pt x="105" y="75"/>
                    <a:pt x="105" y="75"/>
                  </a:cubicBezTo>
                  <a:cubicBezTo>
                    <a:pt x="104" y="69"/>
                    <a:pt x="106" y="60"/>
                    <a:pt x="111" y="56"/>
                  </a:cubicBezTo>
                  <a:cubicBezTo>
                    <a:pt x="111" y="56"/>
                    <a:pt x="111" y="56"/>
                    <a:pt x="111" y="56"/>
                  </a:cubicBezTo>
                  <a:cubicBezTo>
                    <a:pt x="111" y="56"/>
                    <a:pt x="111" y="56"/>
                    <a:pt x="111" y="56"/>
                  </a:cubicBezTo>
                  <a:cubicBezTo>
                    <a:pt x="111" y="56"/>
                    <a:pt x="111" y="56"/>
                    <a:pt x="111" y="56"/>
                  </a:cubicBezTo>
                  <a:cubicBezTo>
                    <a:pt x="111" y="56"/>
                    <a:pt x="111" y="56"/>
                    <a:pt x="111" y="56"/>
                  </a:cubicBezTo>
                  <a:cubicBezTo>
                    <a:pt x="111" y="56"/>
                    <a:pt x="111" y="56"/>
                    <a:pt x="111" y="56"/>
                  </a:cubicBezTo>
                  <a:cubicBezTo>
                    <a:pt x="112" y="56"/>
                    <a:pt x="113" y="57"/>
                    <a:pt x="113" y="58"/>
                  </a:cubicBezTo>
                  <a:cubicBezTo>
                    <a:pt x="114" y="60"/>
                    <a:pt x="114" y="65"/>
                    <a:pt x="108" y="73"/>
                  </a:cubicBezTo>
                  <a:cubicBezTo>
                    <a:pt x="107" y="73"/>
                    <a:pt x="106" y="74"/>
                    <a:pt x="105" y="75"/>
                  </a:cubicBezTo>
                  <a:cubicBezTo>
                    <a:pt x="105" y="76"/>
                    <a:pt x="105" y="76"/>
                    <a:pt x="105" y="76"/>
                  </a:cubicBezTo>
                  <a:moveTo>
                    <a:pt x="237" y="70"/>
                  </a:moveTo>
                  <a:cubicBezTo>
                    <a:pt x="238" y="69"/>
                    <a:pt x="238" y="69"/>
                    <a:pt x="238" y="69"/>
                  </a:cubicBezTo>
                  <a:cubicBezTo>
                    <a:pt x="238" y="66"/>
                    <a:pt x="239" y="62"/>
                    <a:pt x="241" y="59"/>
                  </a:cubicBezTo>
                  <a:cubicBezTo>
                    <a:pt x="243" y="56"/>
                    <a:pt x="246" y="53"/>
                    <a:pt x="249" y="52"/>
                  </a:cubicBezTo>
                  <a:cubicBezTo>
                    <a:pt x="249" y="52"/>
                    <a:pt x="249" y="52"/>
                    <a:pt x="249" y="52"/>
                  </a:cubicBezTo>
                  <a:cubicBezTo>
                    <a:pt x="250" y="52"/>
                    <a:pt x="250" y="52"/>
                    <a:pt x="250" y="52"/>
                  </a:cubicBezTo>
                  <a:cubicBezTo>
                    <a:pt x="250" y="52"/>
                    <a:pt x="250" y="52"/>
                    <a:pt x="250" y="52"/>
                  </a:cubicBezTo>
                  <a:cubicBezTo>
                    <a:pt x="250" y="52"/>
                    <a:pt x="251" y="53"/>
                    <a:pt x="251" y="54"/>
                  </a:cubicBezTo>
                  <a:cubicBezTo>
                    <a:pt x="251" y="56"/>
                    <a:pt x="249" y="61"/>
                    <a:pt x="241" y="67"/>
                  </a:cubicBezTo>
                  <a:cubicBezTo>
                    <a:pt x="240" y="68"/>
                    <a:pt x="239" y="68"/>
                    <a:pt x="238" y="69"/>
                  </a:cubicBezTo>
                  <a:cubicBezTo>
                    <a:pt x="237" y="70"/>
                    <a:pt x="237" y="70"/>
                    <a:pt x="237" y="70"/>
                  </a:cubicBezTo>
                  <a:moveTo>
                    <a:pt x="205" y="69"/>
                  </a:moveTo>
                  <a:cubicBezTo>
                    <a:pt x="205" y="68"/>
                    <a:pt x="205" y="68"/>
                    <a:pt x="205" y="68"/>
                  </a:cubicBezTo>
                  <a:cubicBezTo>
                    <a:pt x="206" y="65"/>
                    <a:pt x="206" y="61"/>
                    <a:pt x="208" y="58"/>
                  </a:cubicBezTo>
                  <a:cubicBezTo>
                    <a:pt x="210" y="54"/>
                    <a:pt x="212" y="52"/>
                    <a:pt x="215" y="50"/>
                  </a:cubicBezTo>
                  <a:cubicBezTo>
                    <a:pt x="215" y="50"/>
                    <a:pt x="215" y="50"/>
                    <a:pt x="215" y="50"/>
                  </a:cubicBezTo>
                  <a:cubicBezTo>
                    <a:pt x="216" y="50"/>
                    <a:pt x="216" y="50"/>
                    <a:pt x="216" y="50"/>
                  </a:cubicBezTo>
                  <a:cubicBezTo>
                    <a:pt x="216" y="50"/>
                    <a:pt x="216" y="50"/>
                    <a:pt x="216" y="50"/>
                  </a:cubicBezTo>
                  <a:cubicBezTo>
                    <a:pt x="216" y="50"/>
                    <a:pt x="217" y="51"/>
                    <a:pt x="217" y="52"/>
                  </a:cubicBezTo>
                  <a:cubicBezTo>
                    <a:pt x="218" y="54"/>
                    <a:pt x="216" y="60"/>
                    <a:pt x="209" y="66"/>
                  </a:cubicBezTo>
                  <a:cubicBezTo>
                    <a:pt x="208" y="67"/>
                    <a:pt x="207" y="68"/>
                    <a:pt x="206" y="68"/>
                  </a:cubicBezTo>
                  <a:cubicBezTo>
                    <a:pt x="205" y="69"/>
                    <a:pt x="205" y="69"/>
                    <a:pt x="205" y="69"/>
                  </a:cubicBezTo>
                  <a:moveTo>
                    <a:pt x="163" y="0"/>
                  </a:moveTo>
                  <a:cubicBezTo>
                    <a:pt x="162" y="0"/>
                    <a:pt x="161" y="1"/>
                    <a:pt x="160" y="1"/>
                  </a:cubicBezTo>
                  <a:cubicBezTo>
                    <a:pt x="159" y="2"/>
                    <a:pt x="157" y="3"/>
                    <a:pt x="155" y="5"/>
                  </a:cubicBezTo>
                  <a:cubicBezTo>
                    <a:pt x="154" y="6"/>
                    <a:pt x="152" y="8"/>
                    <a:pt x="151" y="9"/>
                  </a:cubicBezTo>
                  <a:cubicBezTo>
                    <a:pt x="151" y="9"/>
                    <a:pt x="151" y="9"/>
                    <a:pt x="151" y="9"/>
                  </a:cubicBezTo>
                  <a:cubicBezTo>
                    <a:pt x="150" y="11"/>
                    <a:pt x="150" y="12"/>
                    <a:pt x="150" y="12"/>
                  </a:cubicBezTo>
                  <a:cubicBezTo>
                    <a:pt x="150" y="12"/>
                    <a:pt x="150" y="12"/>
                    <a:pt x="150" y="12"/>
                  </a:cubicBezTo>
                  <a:cubicBezTo>
                    <a:pt x="155" y="15"/>
                    <a:pt x="157" y="21"/>
                    <a:pt x="158" y="26"/>
                  </a:cubicBezTo>
                  <a:cubicBezTo>
                    <a:pt x="159" y="34"/>
                    <a:pt x="159" y="37"/>
                    <a:pt x="159" y="44"/>
                  </a:cubicBezTo>
                  <a:cubicBezTo>
                    <a:pt x="159" y="51"/>
                    <a:pt x="158" y="59"/>
                    <a:pt x="156" y="67"/>
                  </a:cubicBezTo>
                  <a:cubicBezTo>
                    <a:pt x="156" y="68"/>
                    <a:pt x="156" y="70"/>
                    <a:pt x="156" y="72"/>
                  </a:cubicBezTo>
                  <a:cubicBezTo>
                    <a:pt x="155" y="72"/>
                    <a:pt x="155" y="73"/>
                    <a:pt x="155" y="74"/>
                  </a:cubicBezTo>
                  <a:cubicBezTo>
                    <a:pt x="155" y="74"/>
                    <a:pt x="155" y="74"/>
                    <a:pt x="155" y="74"/>
                  </a:cubicBezTo>
                  <a:cubicBezTo>
                    <a:pt x="155" y="74"/>
                    <a:pt x="155" y="74"/>
                    <a:pt x="155" y="74"/>
                  </a:cubicBezTo>
                  <a:cubicBezTo>
                    <a:pt x="155" y="74"/>
                    <a:pt x="149" y="79"/>
                    <a:pt x="146" y="80"/>
                  </a:cubicBezTo>
                  <a:cubicBezTo>
                    <a:pt x="145" y="80"/>
                    <a:pt x="145" y="80"/>
                    <a:pt x="144" y="80"/>
                  </a:cubicBezTo>
                  <a:cubicBezTo>
                    <a:pt x="144" y="80"/>
                    <a:pt x="144" y="80"/>
                    <a:pt x="144" y="80"/>
                  </a:cubicBezTo>
                  <a:cubicBezTo>
                    <a:pt x="140" y="80"/>
                    <a:pt x="138" y="78"/>
                    <a:pt x="137" y="73"/>
                  </a:cubicBezTo>
                  <a:cubicBezTo>
                    <a:pt x="136" y="65"/>
                    <a:pt x="139" y="55"/>
                    <a:pt x="145" y="52"/>
                  </a:cubicBezTo>
                  <a:cubicBezTo>
                    <a:pt x="146" y="52"/>
                    <a:pt x="146" y="52"/>
                    <a:pt x="146" y="52"/>
                  </a:cubicBezTo>
                  <a:cubicBezTo>
                    <a:pt x="146" y="52"/>
                    <a:pt x="146" y="52"/>
                    <a:pt x="146" y="52"/>
                  </a:cubicBezTo>
                  <a:cubicBezTo>
                    <a:pt x="146" y="52"/>
                    <a:pt x="146" y="52"/>
                    <a:pt x="146" y="52"/>
                  </a:cubicBezTo>
                  <a:cubicBezTo>
                    <a:pt x="147" y="52"/>
                    <a:pt x="147" y="52"/>
                    <a:pt x="147" y="52"/>
                  </a:cubicBezTo>
                  <a:cubicBezTo>
                    <a:pt x="148" y="54"/>
                    <a:pt x="148" y="56"/>
                    <a:pt x="146" y="60"/>
                  </a:cubicBezTo>
                  <a:cubicBezTo>
                    <a:pt x="146" y="60"/>
                    <a:pt x="146" y="60"/>
                    <a:pt x="146" y="60"/>
                  </a:cubicBezTo>
                  <a:cubicBezTo>
                    <a:pt x="146" y="60"/>
                    <a:pt x="146" y="60"/>
                    <a:pt x="146" y="60"/>
                  </a:cubicBezTo>
                  <a:cubicBezTo>
                    <a:pt x="146" y="61"/>
                    <a:pt x="146" y="61"/>
                    <a:pt x="146" y="62"/>
                  </a:cubicBezTo>
                  <a:cubicBezTo>
                    <a:pt x="147" y="62"/>
                    <a:pt x="148" y="62"/>
                    <a:pt x="149" y="62"/>
                  </a:cubicBezTo>
                  <a:cubicBezTo>
                    <a:pt x="149" y="62"/>
                    <a:pt x="149" y="62"/>
                    <a:pt x="149" y="62"/>
                  </a:cubicBezTo>
                  <a:cubicBezTo>
                    <a:pt x="150" y="62"/>
                    <a:pt x="150" y="62"/>
                    <a:pt x="150" y="62"/>
                  </a:cubicBezTo>
                  <a:cubicBezTo>
                    <a:pt x="152" y="61"/>
                    <a:pt x="154" y="57"/>
                    <a:pt x="155" y="54"/>
                  </a:cubicBezTo>
                  <a:cubicBezTo>
                    <a:pt x="156" y="50"/>
                    <a:pt x="155" y="45"/>
                    <a:pt x="152" y="43"/>
                  </a:cubicBezTo>
                  <a:cubicBezTo>
                    <a:pt x="149" y="42"/>
                    <a:pt x="146" y="41"/>
                    <a:pt x="144" y="41"/>
                  </a:cubicBezTo>
                  <a:cubicBezTo>
                    <a:pt x="143" y="41"/>
                    <a:pt x="143" y="41"/>
                    <a:pt x="143" y="41"/>
                  </a:cubicBezTo>
                  <a:cubicBezTo>
                    <a:pt x="138" y="42"/>
                    <a:pt x="133" y="45"/>
                    <a:pt x="129" y="50"/>
                  </a:cubicBezTo>
                  <a:cubicBezTo>
                    <a:pt x="126" y="55"/>
                    <a:pt x="124" y="61"/>
                    <a:pt x="123" y="67"/>
                  </a:cubicBezTo>
                  <a:cubicBezTo>
                    <a:pt x="123" y="70"/>
                    <a:pt x="124" y="74"/>
                    <a:pt x="125" y="77"/>
                  </a:cubicBezTo>
                  <a:cubicBezTo>
                    <a:pt x="125" y="77"/>
                    <a:pt x="125" y="77"/>
                    <a:pt x="125" y="77"/>
                  </a:cubicBezTo>
                  <a:cubicBezTo>
                    <a:pt x="125" y="78"/>
                    <a:pt x="125" y="78"/>
                    <a:pt x="125" y="78"/>
                  </a:cubicBezTo>
                  <a:cubicBezTo>
                    <a:pt x="122" y="80"/>
                    <a:pt x="120" y="82"/>
                    <a:pt x="115" y="84"/>
                  </a:cubicBezTo>
                  <a:cubicBezTo>
                    <a:pt x="114" y="84"/>
                    <a:pt x="112" y="84"/>
                    <a:pt x="111" y="84"/>
                  </a:cubicBezTo>
                  <a:cubicBezTo>
                    <a:pt x="111" y="84"/>
                    <a:pt x="111" y="84"/>
                    <a:pt x="111" y="84"/>
                  </a:cubicBezTo>
                  <a:cubicBezTo>
                    <a:pt x="109" y="84"/>
                    <a:pt x="108" y="83"/>
                    <a:pt x="108" y="83"/>
                  </a:cubicBezTo>
                  <a:cubicBezTo>
                    <a:pt x="108" y="82"/>
                    <a:pt x="108" y="82"/>
                    <a:pt x="108" y="82"/>
                  </a:cubicBezTo>
                  <a:cubicBezTo>
                    <a:pt x="108" y="82"/>
                    <a:pt x="108" y="82"/>
                    <a:pt x="108" y="82"/>
                  </a:cubicBezTo>
                  <a:cubicBezTo>
                    <a:pt x="110" y="79"/>
                    <a:pt x="113" y="76"/>
                    <a:pt x="116" y="72"/>
                  </a:cubicBezTo>
                  <a:cubicBezTo>
                    <a:pt x="121" y="65"/>
                    <a:pt x="123" y="57"/>
                    <a:pt x="121" y="52"/>
                  </a:cubicBezTo>
                  <a:cubicBezTo>
                    <a:pt x="120" y="49"/>
                    <a:pt x="118" y="48"/>
                    <a:pt x="116" y="47"/>
                  </a:cubicBezTo>
                  <a:cubicBezTo>
                    <a:pt x="115" y="47"/>
                    <a:pt x="113" y="46"/>
                    <a:pt x="111" y="46"/>
                  </a:cubicBezTo>
                  <a:cubicBezTo>
                    <a:pt x="111" y="46"/>
                    <a:pt x="111" y="46"/>
                    <a:pt x="111" y="46"/>
                  </a:cubicBezTo>
                  <a:cubicBezTo>
                    <a:pt x="109" y="46"/>
                    <a:pt x="108" y="47"/>
                    <a:pt x="107" y="47"/>
                  </a:cubicBezTo>
                  <a:cubicBezTo>
                    <a:pt x="102" y="48"/>
                    <a:pt x="98" y="52"/>
                    <a:pt x="95" y="57"/>
                  </a:cubicBezTo>
                  <a:cubicBezTo>
                    <a:pt x="92" y="62"/>
                    <a:pt x="91" y="68"/>
                    <a:pt x="91" y="74"/>
                  </a:cubicBezTo>
                  <a:cubicBezTo>
                    <a:pt x="91" y="78"/>
                    <a:pt x="92" y="82"/>
                    <a:pt x="94" y="85"/>
                  </a:cubicBezTo>
                  <a:cubicBezTo>
                    <a:pt x="94" y="85"/>
                    <a:pt x="94" y="85"/>
                    <a:pt x="94" y="85"/>
                  </a:cubicBezTo>
                  <a:cubicBezTo>
                    <a:pt x="94" y="85"/>
                    <a:pt x="94" y="85"/>
                    <a:pt x="94" y="85"/>
                  </a:cubicBezTo>
                  <a:cubicBezTo>
                    <a:pt x="91" y="87"/>
                    <a:pt x="88" y="89"/>
                    <a:pt x="84" y="91"/>
                  </a:cubicBezTo>
                  <a:cubicBezTo>
                    <a:pt x="83" y="91"/>
                    <a:pt x="82" y="92"/>
                    <a:pt x="81" y="92"/>
                  </a:cubicBezTo>
                  <a:cubicBezTo>
                    <a:pt x="81" y="92"/>
                    <a:pt x="81" y="92"/>
                    <a:pt x="81" y="92"/>
                  </a:cubicBezTo>
                  <a:cubicBezTo>
                    <a:pt x="79" y="92"/>
                    <a:pt x="78" y="90"/>
                    <a:pt x="77" y="89"/>
                  </a:cubicBezTo>
                  <a:cubicBezTo>
                    <a:pt x="77" y="89"/>
                    <a:pt x="77" y="89"/>
                    <a:pt x="77" y="89"/>
                  </a:cubicBezTo>
                  <a:cubicBezTo>
                    <a:pt x="77" y="89"/>
                    <a:pt x="77" y="89"/>
                    <a:pt x="77" y="89"/>
                  </a:cubicBezTo>
                  <a:cubicBezTo>
                    <a:pt x="79" y="86"/>
                    <a:pt x="82" y="82"/>
                    <a:pt x="84" y="79"/>
                  </a:cubicBezTo>
                  <a:cubicBezTo>
                    <a:pt x="89" y="71"/>
                    <a:pt x="91" y="63"/>
                    <a:pt x="88" y="58"/>
                  </a:cubicBezTo>
                  <a:cubicBezTo>
                    <a:pt x="87" y="56"/>
                    <a:pt x="85" y="54"/>
                    <a:pt x="82" y="54"/>
                  </a:cubicBezTo>
                  <a:cubicBezTo>
                    <a:pt x="81" y="53"/>
                    <a:pt x="80" y="53"/>
                    <a:pt x="78" y="53"/>
                  </a:cubicBezTo>
                  <a:cubicBezTo>
                    <a:pt x="78" y="53"/>
                    <a:pt x="78" y="53"/>
                    <a:pt x="78" y="53"/>
                  </a:cubicBezTo>
                  <a:cubicBezTo>
                    <a:pt x="77" y="53"/>
                    <a:pt x="75" y="53"/>
                    <a:pt x="73" y="54"/>
                  </a:cubicBezTo>
                  <a:cubicBezTo>
                    <a:pt x="68" y="55"/>
                    <a:pt x="64" y="59"/>
                    <a:pt x="62" y="65"/>
                  </a:cubicBezTo>
                  <a:cubicBezTo>
                    <a:pt x="60" y="70"/>
                    <a:pt x="59" y="76"/>
                    <a:pt x="60" y="82"/>
                  </a:cubicBezTo>
                  <a:cubicBezTo>
                    <a:pt x="60" y="86"/>
                    <a:pt x="62" y="90"/>
                    <a:pt x="64" y="93"/>
                  </a:cubicBezTo>
                  <a:cubicBezTo>
                    <a:pt x="64" y="93"/>
                    <a:pt x="64" y="93"/>
                    <a:pt x="64" y="93"/>
                  </a:cubicBezTo>
                  <a:cubicBezTo>
                    <a:pt x="62" y="95"/>
                    <a:pt x="58" y="99"/>
                    <a:pt x="58" y="99"/>
                  </a:cubicBezTo>
                  <a:cubicBezTo>
                    <a:pt x="58" y="99"/>
                    <a:pt x="58" y="99"/>
                    <a:pt x="58" y="99"/>
                  </a:cubicBezTo>
                  <a:cubicBezTo>
                    <a:pt x="56" y="93"/>
                    <a:pt x="48" y="70"/>
                    <a:pt x="47" y="68"/>
                  </a:cubicBezTo>
                  <a:cubicBezTo>
                    <a:pt x="47" y="68"/>
                    <a:pt x="47" y="68"/>
                    <a:pt x="47" y="68"/>
                  </a:cubicBezTo>
                  <a:cubicBezTo>
                    <a:pt x="52" y="64"/>
                    <a:pt x="57" y="60"/>
                    <a:pt x="62" y="55"/>
                  </a:cubicBezTo>
                  <a:cubicBezTo>
                    <a:pt x="67" y="48"/>
                    <a:pt x="71" y="42"/>
                    <a:pt x="73" y="36"/>
                  </a:cubicBezTo>
                  <a:cubicBezTo>
                    <a:pt x="79" y="21"/>
                    <a:pt x="74" y="9"/>
                    <a:pt x="64" y="7"/>
                  </a:cubicBezTo>
                  <a:cubicBezTo>
                    <a:pt x="61" y="6"/>
                    <a:pt x="59" y="6"/>
                    <a:pt x="56" y="6"/>
                  </a:cubicBezTo>
                  <a:cubicBezTo>
                    <a:pt x="39" y="6"/>
                    <a:pt x="17" y="16"/>
                    <a:pt x="5" y="36"/>
                  </a:cubicBezTo>
                  <a:cubicBezTo>
                    <a:pt x="2" y="43"/>
                    <a:pt x="0" y="50"/>
                    <a:pt x="1" y="56"/>
                  </a:cubicBezTo>
                  <a:cubicBezTo>
                    <a:pt x="1" y="59"/>
                    <a:pt x="2" y="63"/>
                    <a:pt x="6" y="66"/>
                  </a:cubicBezTo>
                  <a:cubicBezTo>
                    <a:pt x="7" y="67"/>
                    <a:pt x="7" y="67"/>
                    <a:pt x="7" y="67"/>
                  </a:cubicBezTo>
                  <a:cubicBezTo>
                    <a:pt x="7" y="67"/>
                    <a:pt x="8" y="66"/>
                    <a:pt x="9" y="66"/>
                  </a:cubicBezTo>
                  <a:cubicBezTo>
                    <a:pt x="9" y="66"/>
                    <a:pt x="9" y="66"/>
                    <a:pt x="9" y="66"/>
                  </a:cubicBezTo>
                  <a:cubicBezTo>
                    <a:pt x="9" y="66"/>
                    <a:pt x="9" y="66"/>
                    <a:pt x="9" y="66"/>
                  </a:cubicBezTo>
                  <a:cubicBezTo>
                    <a:pt x="11" y="65"/>
                    <a:pt x="12" y="63"/>
                    <a:pt x="14" y="62"/>
                  </a:cubicBezTo>
                  <a:cubicBezTo>
                    <a:pt x="16" y="60"/>
                    <a:pt x="17" y="58"/>
                    <a:pt x="18" y="57"/>
                  </a:cubicBezTo>
                  <a:cubicBezTo>
                    <a:pt x="18" y="57"/>
                    <a:pt x="18" y="57"/>
                    <a:pt x="18" y="57"/>
                  </a:cubicBezTo>
                  <a:cubicBezTo>
                    <a:pt x="19" y="56"/>
                    <a:pt x="20" y="55"/>
                    <a:pt x="19" y="54"/>
                  </a:cubicBezTo>
                  <a:cubicBezTo>
                    <a:pt x="19" y="54"/>
                    <a:pt x="19" y="54"/>
                    <a:pt x="19" y="54"/>
                  </a:cubicBezTo>
                  <a:cubicBezTo>
                    <a:pt x="19" y="54"/>
                    <a:pt x="19" y="54"/>
                    <a:pt x="19" y="54"/>
                  </a:cubicBezTo>
                  <a:cubicBezTo>
                    <a:pt x="14" y="47"/>
                    <a:pt x="15" y="41"/>
                    <a:pt x="17" y="37"/>
                  </a:cubicBezTo>
                  <a:cubicBezTo>
                    <a:pt x="24" y="26"/>
                    <a:pt x="37" y="20"/>
                    <a:pt x="46" y="20"/>
                  </a:cubicBezTo>
                  <a:cubicBezTo>
                    <a:pt x="51" y="20"/>
                    <a:pt x="54" y="21"/>
                    <a:pt x="56" y="23"/>
                  </a:cubicBezTo>
                  <a:cubicBezTo>
                    <a:pt x="61" y="27"/>
                    <a:pt x="62" y="34"/>
                    <a:pt x="60" y="41"/>
                  </a:cubicBezTo>
                  <a:cubicBezTo>
                    <a:pt x="57" y="50"/>
                    <a:pt x="49" y="58"/>
                    <a:pt x="45" y="62"/>
                  </a:cubicBezTo>
                  <a:cubicBezTo>
                    <a:pt x="44" y="59"/>
                    <a:pt x="36" y="35"/>
                    <a:pt x="30" y="31"/>
                  </a:cubicBezTo>
                  <a:cubicBezTo>
                    <a:pt x="30" y="30"/>
                    <a:pt x="29" y="30"/>
                    <a:pt x="29" y="30"/>
                  </a:cubicBezTo>
                  <a:cubicBezTo>
                    <a:pt x="29" y="30"/>
                    <a:pt x="29" y="30"/>
                    <a:pt x="29" y="30"/>
                  </a:cubicBezTo>
                  <a:cubicBezTo>
                    <a:pt x="28" y="30"/>
                    <a:pt x="27" y="30"/>
                    <a:pt x="26" y="31"/>
                  </a:cubicBezTo>
                  <a:cubicBezTo>
                    <a:pt x="20" y="36"/>
                    <a:pt x="19" y="42"/>
                    <a:pt x="19" y="44"/>
                  </a:cubicBezTo>
                  <a:cubicBezTo>
                    <a:pt x="19" y="47"/>
                    <a:pt x="20" y="40"/>
                    <a:pt x="31" y="65"/>
                  </a:cubicBezTo>
                  <a:cubicBezTo>
                    <a:pt x="31" y="66"/>
                    <a:pt x="31" y="66"/>
                    <a:pt x="31" y="66"/>
                  </a:cubicBezTo>
                  <a:cubicBezTo>
                    <a:pt x="30" y="66"/>
                    <a:pt x="30" y="66"/>
                    <a:pt x="30" y="66"/>
                  </a:cubicBezTo>
                  <a:cubicBezTo>
                    <a:pt x="29" y="66"/>
                    <a:pt x="26" y="65"/>
                    <a:pt x="26" y="65"/>
                  </a:cubicBezTo>
                  <a:cubicBezTo>
                    <a:pt x="25" y="65"/>
                    <a:pt x="25" y="65"/>
                    <a:pt x="25" y="65"/>
                  </a:cubicBezTo>
                  <a:cubicBezTo>
                    <a:pt x="25" y="65"/>
                    <a:pt x="25" y="65"/>
                    <a:pt x="25" y="65"/>
                  </a:cubicBezTo>
                  <a:cubicBezTo>
                    <a:pt x="24" y="66"/>
                    <a:pt x="18" y="71"/>
                    <a:pt x="18" y="72"/>
                  </a:cubicBezTo>
                  <a:cubicBezTo>
                    <a:pt x="18" y="73"/>
                    <a:pt x="18" y="73"/>
                    <a:pt x="18" y="73"/>
                  </a:cubicBezTo>
                  <a:cubicBezTo>
                    <a:pt x="20" y="74"/>
                    <a:pt x="23" y="74"/>
                    <a:pt x="26" y="74"/>
                  </a:cubicBezTo>
                  <a:cubicBezTo>
                    <a:pt x="27" y="74"/>
                    <a:pt x="27" y="74"/>
                    <a:pt x="28" y="74"/>
                  </a:cubicBezTo>
                  <a:cubicBezTo>
                    <a:pt x="30" y="74"/>
                    <a:pt x="32" y="74"/>
                    <a:pt x="34" y="74"/>
                  </a:cubicBezTo>
                  <a:cubicBezTo>
                    <a:pt x="35" y="74"/>
                    <a:pt x="35" y="74"/>
                    <a:pt x="35" y="74"/>
                  </a:cubicBezTo>
                  <a:cubicBezTo>
                    <a:pt x="35" y="74"/>
                    <a:pt x="46" y="100"/>
                    <a:pt x="48" y="111"/>
                  </a:cubicBezTo>
                  <a:cubicBezTo>
                    <a:pt x="48" y="112"/>
                    <a:pt x="49" y="112"/>
                    <a:pt x="49" y="112"/>
                  </a:cubicBezTo>
                  <a:cubicBezTo>
                    <a:pt x="49" y="112"/>
                    <a:pt x="49" y="112"/>
                    <a:pt x="49" y="112"/>
                  </a:cubicBezTo>
                  <a:cubicBezTo>
                    <a:pt x="49" y="112"/>
                    <a:pt x="49" y="112"/>
                    <a:pt x="49" y="112"/>
                  </a:cubicBezTo>
                  <a:cubicBezTo>
                    <a:pt x="50" y="112"/>
                    <a:pt x="50" y="112"/>
                    <a:pt x="50" y="112"/>
                  </a:cubicBezTo>
                  <a:cubicBezTo>
                    <a:pt x="50" y="112"/>
                    <a:pt x="50" y="112"/>
                    <a:pt x="50" y="112"/>
                  </a:cubicBezTo>
                  <a:cubicBezTo>
                    <a:pt x="50" y="112"/>
                    <a:pt x="50" y="112"/>
                    <a:pt x="50" y="112"/>
                  </a:cubicBezTo>
                  <a:cubicBezTo>
                    <a:pt x="50" y="112"/>
                    <a:pt x="50" y="112"/>
                    <a:pt x="50" y="112"/>
                  </a:cubicBezTo>
                  <a:cubicBezTo>
                    <a:pt x="52" y="111"/>
                    <a:pt x="59" y="107"/>
                    <a:pt x="60" y="105"/>
                  </a:cubicBezTo>
                  <a:cubicBezTo>
                    <a:pt x="60" y="105"/>
                    <a:pt x="60" y="105"/>
                    <a:pt x="60" y="105"/>
                  </a:cubicBezTo>
                  <a:cubicBezTo>
                    <a:pt x="60" y="105"/>
                    <a:pt x="60" y="105"/>
                    <a:pt x="60" y="105"/>
                  </a:cubicBezTo>
                  <a:cubicBezTo>
                    <a:pt x="60" y="105"/>
                    <a:pt x="60" y="105"/>
                    <a:pt x="60" y="105"/>
                  </a:cubicBezTo>
                  <a:cubicBezTo>
                    <a:pt x="62" y="104"/>
                    <a:pt x="67" y="98"/>
                    <a:pt x="68" y="97"/>
                  </a:cubicBezTo>
                  <a:cubicBezTo>
                    <a:pt x="69" y="98"/>
                    <a:pt x="69" y="98"/>
                    <a:pt x="69" y="98"/>
                  </a:cubicBezTo>
                  <a:cubicBezTo>
                    <a:pt x="71" y="99"/>
                    <a:pt x="74" y="100"/>
                    <a:pt x="77" y="100"/>
                  </a:cubicBezTo>
                  <a:cubicBezTo>
                    <a:pt x="78" y="100"/>
                    <a:pt x="78" y="100"/>
                    <a:pt x="78" y="100"/>
                  </a:cubicBezTo>
                  <a:cubicBezTo>
                    <a:pt x="80" y="100"/>
                    <a:pt x="82" y="100"/>
                    <a:pt x="84" y="99"/>
                  </a:cubicBezTo>
                  <a:cubicBezTo>
                    <a:pt x="90" y="97"/>
                    <a:pt x="95" y="93"/>
                    <a:pt x="98" y="90"/>
                  </a:cubicBezTo>
                  <a:cubicBezTo>
                    <a:pt x="98" y="90"/>
                    <a:pt x="98" y="90"/>
                    <a:pt x="98" y="90"/>
                  </a:cubicBezTo>
                  <a:cubicBezTo>
                    <a:pt x="99" y="90"/>
                    <a:pt x="99" y="90"/>
                    <a:pt x="99" y="90"/>
                  </a:cubicBezTo>
                  <a:cubicBezTo>
                    <a:pt x="101" y="92"/>
                    <a:pt x="104" y="93"/>
                    <a:pt x="107" y="93"/>
                  </a:cubicBezTo>
                  <a:cubicBezTo>
                    <a:pt x="107" y="93"/>
                    <a:pt x="108" y="93"/>
                    <a:pt x="109" y="93"/>
                  </a:cubicBezTo>
                  <a:cubicBezTo>
                    <a:pt x="110" y="93"/>
                    <a:pt x="111" y="93"/>
                    <a:pt x="112" y="93"/>
                  </a:cubicBezTo>
                  <a:cubicBezTo>
                    <a:pt x="113" y="93"/>
                    <a:pt x="114" y="93"/>
                    <a:pt x="114" y="92"/>
                  </a:cubicBezTo>
                  <a:cubicBezTo>
                    <a:pt x="114" y="92"/>
                    <a:pt x="114" y="92"/>
                    <a:pt x="114" y="92"/>
                  </a:cubicBezTo>
                  <a:cubicBezTo>
                    <a:pt x="119" y="91"/>
                    <a:pt x="123" y="88"/>
                    <a:pt x="128" y="83"/>
                  </a:cubicBezTo>
                  <a:cubicBezTo>
                    <a:pt x="128" y="83"/>
                    <a:pt x="128" y="83"/>
                    <a:pt x="128" y="83"/>
                  </a:cubicBezTo>
                  <a:cubicBezTo>
                    <a:pt x="129" y="83"/>
                    <a:pt x="129" y="83"/>
                    <a:pt x="129" y="83"/>
                  </a:cubicBezTo>
                  <a:cubicBezTo>
                    <a:pt x="129" y="83"/>
                    <a:pt x="129" y="83"/>
                    <a:pt x="129" y="83"/>
                  </a:cubicBezTo>
                  <a:cubicBezTo>
                    <a:pt x="130" y="85"/>
                    <a:pt x="133" y="87"/>
                    <a:pt x="137" y="88"/>
                  </a:cubicBezTo>
                  <a:cubicBezTo>
                    <a:pt x="138" y="88"/>
                    <a:pt x="139" y="89"/>
                    <a:pt x="141" y="89"/>
                  </a:cubicBezTo>
                  <a:cubicBezTo>
                    <a:pt x="145" y="89"/>
                    <a:pt x="149" y="86"/>
                    <a:pt x="152" y="84"/>
                  </a:cubicBezTo>
                  <a:cubicBezTo>
                    <a:pt x="153" y="84"/>
                    <a:pt x="153" y="83"/>
                    <a:pt x="154" y="83"/>
                  </a:cubicBezTo>
                  <a:cubicBezTo>
                    <a:pt x="154" y="84"/>
                    <a:pt x="154" y="84"/>
                    <a:pt x="154" y="84"/>
                  </a:cubicBezTo>
                  <a:cubicBezTo>
                    <a:pt x="154" y="85"/>
                    <a:pt x="154" y="85"/>
                    <a:pt x="154" y="86"/>
                  </a:cubicBezTo>
                  <a:cubicBezTo>
                    <a:pt x="154" y="87"/>
                    <a:pt x="154" y="87"/>
                    <a:pt x="155" y="87"/>
                  </a:cubicBezTo>
                  <a:cubicBezTo>
                    <a:pt x="155" y="87"/>
                    <a:pt x="155" y="87"/>
                    <a:pt x="155" y="87"/>
                  </a:cubicBezTo>
                  <a:cubicBezTo>
                    <a:pt x="155" y="87"/>
                    <a:pt x="155" y="87"/>
                    <a:pt x="155" y="87"/>
                  </a:cubicBezTo>
                  <a:cubicBezTo>
                    <a:pt x="156" y="87"/>
                    <a:pt x="161" y="86"/>
                    <a:pt x="164" y="83"/>
                  </a:cubicBezTo>
                  <a:cubicBezTo>
                    <a:pt x="164" y="83"/>
                    <a:pt x="164" y="83"/>
                    <a:pt x="164" y="83"/>
                  </a:cubicBezTo>
                  <a:cubicBezTo>
                    <a:pt x="164" y="83"/>
                    <a:pt x="164" y="83"/>
                    <a:pt x="164" y="83"/>
                  </a:cubicBezTo>
                  <a:cubicBezTo>
                    <a:pt x="165" y="83"/>
                    <a:pt x="165" y="83"/>
                    <a:pt x="165" y="82"/>
                  </a:cubicBezTo>
                  <a:cubicBezTo>
                    <a:pt x="165" y="82"/>
                    <a:pt x="165" y="82"/>
                    <a:pt x="165" y="82"/>
                  </a:cubicBezTo>
                  <a:cubicBezTo>
                    <a:pt x="165" y="82"/>
                    <a:pt x="165" y="82"/>
                    <a:pt x="165" y="82"/>
                  </a:cubicBezTo>
                  <a:cubicBezTo>
                    <a:pt x="165" y="80"/>
                    <a:pt x="166" y="79"/>
                    <a:pt x="166" y="78"/>
                  </a:cubicBezTo>
                  <a:cubicBezTo>
                    <a:pt x="166" y="77"/>
                    <a:pt x="166" y="76"/>
                    <a:pt x="166" y="75"/>
                  </a:cubicBezTo>
                  <a:cubicBezTo>
                    <a:pt x="166" y="74"/>
                    <a:pt x="166" y="74"/>
                    <a:pt x="166" y="74"/>
                  </a:cubicBezTo>
                  <a:cubicBezTo>
                    <a:pt x="166" y="74"/>
                    <a:pt x="166" y="74"/>
                    <a:pt x="166" y="74"/>
                  </a:cubicBezTo>
                  <a:cubicBezTo>
                    <a:pt x="167" y="72"/>
                    <a:pt x="173" y="66"/>
                    <a:pt x="178" y="58"/>
                  </a:cubicBezTo>
                  <a:cubicBezTo>
                    <a:pt x="178" y="58"/>
                    <a:pt x="178" y="57"/>
                    <a:pt x="178" y="57"/>
                  </a:cubicBezTo>
                  <a:cubicBezTo>
                    <a:pt x="178" y="57"/>
                    <a:pt x="178" y="58"/>
                    <a:pt x="178" y="58"/>
                  </a:cubicBezTo>
                  <a:cubicBezTo>
                    <a:pt x="178" y="60"/>
                    <a:pt x="178" y="62"/>
                    <a:pt x="178" y="63"/>
                  </a:cubicBezTo>
                  <a:cubicBezTo>
                    <a:pt x="178" y="64"/>
                    <a:pt x="178" y="64"/>
                    <a:pt x="178" y="64"/>
                  </a:cubicBezTo>
                  <a:cubicBezTo>
                    <a:pt x="178" y="65"/>
                    <a:pt x="178" y="66"/>
                    <a:pt x="178" y="67"/>
                  </a:cubicBezTo>
                  <a:cubicBezTo>
                    <a:pt x="178" y="68"/>
                    <a:pt x="178" y="68"/>
                    <a:pt x="178" y="69"/>
                  </a:cubicBezTo>
                  <a:cubicBezTo>
                    <a:pt x="177" y="72"/>
                    <a:pt x="177" y="75"/>
                    <a:pt x="177" y="78"/>
                  </a:cubicBezTo>
                  <a:cubicBezTo>
                    <a:pt x="177" y="80"/>
                    <a:pt x="177" y="81"/>
                    <a:pt x="178" y="83"/>
                  </a:cubicBezTo>
                  <a:cubicBezTo>
                    <a:pt x="178" y="85"/>
                    <a:pt x="179" y="86"/>
                    <a:pt x="180" y="87"/>
                  </a:cubicBezTo>
                  <a:cubicBezTo>
                    <a:pt x="181" y="87"/>
                    <a:pt x="181" y="87"/>
                    <a:pt x="182" y="87"/>
                  </a:cubicBezTo>
                  <a:cubicBezTo>
                    <a:pt x="182" y="87"/>
                    <a:pt x="182" y="87"/>
                    <a:pt x="182" y="87"/>
                  </a:cubicBezTo>
                  <a:cubicBezTo>
                    <a:pt x="184" y="87"/>
                    <a:pt x="190" y="85"/>
                    <a:pt x="194" y="83"/>
                  </a:cubicBezTo>
                  <a:cubicBezTo>
                    <a:pt x="196" y="82"/>
                    <a:pt x="196" y="82"/>
                    <a:pt x="196" y="82"/>
                  </a:cubicBezTo>
                  <a:cubicBezTo>
                    <a:pt x="197" y="83"/>
                    <a:pt x="197" y="83"/>
                    <a:pt x="197" y="83"/>
                  </a:cubicBezTo>
                  <a:cubicBezTo>
                    <a:pt x="200" y="85"/>
                    <a:pt x="204" y="87"/>
                    <a:pt x="209" y="87"/>
                  </a:cubicBezTo>
                  <a:cubicBezTo>
                    <a:pt x="210" y="87"/>
                    <a:pt x="211" y="87"/>
                    <a:pt x="212" y="87"/>
                  </a:cubicBezTo>
                  <a:cubicBezTo>
                    <a:pt x="217" y="86"/>
                    <a:pt x="223" y="83"/>
                    <a:pt x="227" y="82"/>
                  </a:cubicBezTo>
                  <a:cubicBezTo>
                    <a:pt x="227" y="82"/>
                    <a:pt x="227" y="82"/>
                    <a:pt x="227" y="82"/>
                  </a:cubicBezTo>
                  <a:cubicBezTo>
                    <a:pt x="228" y="82"/>
                    <a:pt x="228" y="82"/>
                    <a:pt x="228" y="82"/>
                  </a:cubicBezTo>
                  <a:cubicBezTo>
                    <a:pt x="230" y="84"/>
                    <a:pt x="232" y="86"/>
                    <a:pt x="235" y="87"/>
                  </a:cubicBezTo>
                  <a:cubicBezTo>
                    <a:pt x="236" y="87"/>
                    <a:pt x="238" y="88"/>
                    <a:pt x="240" y="88"/>
                  </a:cubicBezTo>
                  <a:cubicBezTo>
                    <a:pt x="240" y="88"/>
                    <a:pt x="240" y="88"/>
                    <a:pt x="240" y="88"/>
                  </a:cubicBezTo>
                  <a:cubicBezTo>
                    <a:pt x="241" y="88"/>
                    <a:pt x="241" y="88"/>
                    <a:pt x="242" y="88"/>
                  </a:cubicBezTo>
                  <a:cubicBezTo>
                    <a:pt x="246" y="87"/>
                    <a:pt x="248" y="87"/>
                    <a:pt x="257" y="82"/>
                  </a:cubicBezTo>
                  <a:cubicBezTo>
                    <a:pt x="259" y="82"/>
                    <a:pt x="259" y="82"/>
                    <a:pt x="259" y="82"/>
                  </a:cubicBezTo>
                  <a:cubicBezTo>
                    <a:pt x="258" y="83"/>
                    <a:pt x="258" y="83"/>
                    <a:pt x="258" y="83"/>
                  </a:cubicBezTo>
                  <a:cubicBezTo>
                    <a:pt x="258" y="84"/>
                    <a:pt x="258" y="86"/>
                    <a:pt x="259" y="88"/>
                  </a:cubicBezTo>
                  <a:cubicBezTo>
                    <a:pt x="259" y="88"/>
                    <a:pt x="260" y="89"/>
                    <a:pt x="260" y="89"/>
                  </a:cubicBezTo>
                  <a:cubicBezTo>
                    <a:pt x="261" y="89"/>
                    <a:pt x="261" y="89"/>
                    <a:pt x="261" y="89"/>
                  </a:cubicBezTo>
                  <a:cubicBezTo>
                    <a:pt x="261" y="89"/>
                    <a:pt x="261" y="89"/>
                    <a:pt x="261" y="89"/>
                  </a:cubicBezTo>
                  <a:cubicBezTo>
                    <a:pt x="263" y="89"/>
                    <a:pt x="268" y="87"/>
                    <a:pt x="269" y="87"/>
                  </a:cubicBezTo>
                  <a:cubicBezTo>
                    <a:pt x="269" y="86"/>
                    <a:pt x="275" y="83"/>
                    <a:pt x="279" y="80"/>
                  </a:cubicBezTo>
                  <a:cubicBezTo>
                    <a:pt x="280" y="79"/>
                    <a:pt x="280" y="79"/>
                    <a:pt x="280" y="79"/>
                  </a:cubicBezTo>
                  <a:cubicBezTo>
                    <a:pt x="280" y="79"/>
                    <a:pt x="280" y="80"/>
                    <a:pt x="279" y="80"/>
                  </a:cubicBezTo>
                  <a:cubicBezTo>
                    <a:pt x="272" y="103"/>
                    <a:pt x="268" y="113"/>
                    <a:pt x="263" y="118"/>
                  </a:cubicBezTo>
                  <a:cubicBezTo>
                    <a:pt x="262" y="119"/>
                    <a:pt x="262" y="119"/>
                    <a:pt x="262" y="119"/>
                  </a:cubicBezTo>
                  <a:cubicBezTo>
                    <a:pt x="262" y="118"/>
                    <a:pt x="262" y="118"/>
                    <a:pt x="262" y="118"/>
                  </a:cubicBezTo>
                  <a:cubicBezTo>
                    <a:pt x="262" y="117"/>
                    <a:pt x="262" y="116"/>
                    <a:pt x="263" y="114"/>
                  </a:cubicBezTo>
                  <a:cubicBezTo>
                    <a:pt x="264" y="110"/>
                    <a:pt x="266" y="107"/>
                    <a:pt x="267" y="105"/>
                  </a:cubicBezTo>
                  <a:cubicBezTo>
                    <a:pt x="268" y="103"/>
                    <a:pt x="269" y="101"/>
                    <a:pt x="268" y="100"/>
                  </a:cubicBezTo>
                  <a:cubicBezTo>
                    <a:pt x="268" y="100"/>
                    <a:pt x="268" y="100"/>
                    <a:pt x="268" y="100"/>
                  </a:cubicBezTo>
                  <a:cubicBezTo>
                    <a:pt x="268" y="100"/>
                    <a:pt x="268" y="100"/>
                    <a:pt x="268" y="100"/>
                  </a:cubicBezTo>
                  <a:cubicBezTo>
                    <a:pt x="268" y="98"/>
                    <a:pt x="266" y="97"/>
                    <a:pt x="265" y="96"/>
                  </a:cubicBezTo>
                  <a:cubicBezTo>
                    <a:pt x="264" y="95"/>
                    <a:pt x="262" y="94"/>
                    <a:pt x="260" y="94"/>
                  </a:cubicBezTo>
                  <a:cubicBezTo>
                    <a:pt x="260" y="94"/>
                    <a:pt x="260" y="94"/>
                    <a:pt x="260" y="94"/>
                  </a:cubicBezTo>
                  <a:cubicBezTo>
                    <a:pt x="260" y="94"/>
                    <a:pt x="258" y="93"/>
                    <a:pt x="257" y="93"/>
                  </a:cubicBezTo>
                  <a:cubicBezTo>
                    <a:pt x="257" y="93"/>
                    <a:pt x="256" y="93"/>
                    <a:pt x="256" y="94"/>
                  </a:cubicBezTo>
                  <a:cubicBezTo>
                    <a:pt x="256" y="94"/>
                    <a:pt x="256" y="94"/>
                    <a:pt x="256" y="94"/>
                  </a:cubicBezTo>
                  <a:cubicBezTo>
                    <a:pt x="256" y="94"/>
                    <a:pt x="256" y="94"/>
                    <a:pt x="256" y="94"/>
                  </a:cubicBezTo>
                  <a:cubicBezTo>
                    <a:pt x="255" y="95"/>
                    <a:pt x="254" y="96"/>
                    <a:pt x="253" y="97"/>
                  </a:cubicBezTo>
                  <a:cubicBezTo>
                    <a:pt x="253" y="97"/>
                    <a:pt x="253" y="97"/>
                    <a:pt x="253" y="97"/>
                  </a:cubicBezTo>
                  <a:cubicBezTo>
                    <a:pt x="253" y="97"/>
                    <a:pt x="253" y="97"/>
                    <a:pt x="253" y="97"/>
                  </a:cubicBezTo>
                  <a:cubicBezTo>
                    <a:pt x="250" y="99"/>
                    <a:pt x="236" y="99"/>
                    <a:pt x="226" y="99"/>
                  </a:cubicBezTo>
                  <a:cubicBezTo>
                    <a:pt x="222" y="99"/>
                    <a:pt x="220" y="99"/>
                    <a:pt x="218" y="99"/>
                  </a:cubicBezTo>
                  <a:cubicBezTo>
                    <a:pt x="216" y="99"/>
                    <a:pt x="215" y="99"/>
                    <a:pt x="214" y="99"/>
                  </a:cubicBezTo>
                  <a:cubicBezTo>
                    <a:pt x="213" y="99"/>
                    <a:pt x="213" y="99"/>
                    <a:pt x="213" y="99"/>
                  </a:cubicBezTo>
                  <a:cubicBezTo>
                    <a:pt x="207" y="99"/>
                    <a:pt x="200" y="99"/>
                    <a:pt x="192" y="99"/>
                  </a:cubicBezTo>
                  <a:cubicBezTo>
                    <a:pt x="191" y="99"/>
                    <a:pt x="190" y="99"/>
                    <a:pt x="188" y="99"/>
                  </a:cubicBezTo>
                  <a:cubicBezTo>
                    <a:pt x="181" y="99"/>
                    <a:pt x="175" y="99"/>
                    <a:pt x="168" y="99"/>
                  </a:cubicBezTo>
                  <a:cubicBezTo>
                    <a:pt x="151" y="100"/>
                    <a:pt x="135" y="101"/>
                    <a:pt x="121" y="102"/>
                  </a:cubicBezTo>
                  <a:cubicBezTo>
                    <a:pt x="120" y="102"/>
                    <a:pt x="120" y="102"/>
                    <a:pt x="120" y="102"/>
                  </a:cubicBezTo>
                  <a:cubicBezTo>
                    <a:pt x="113" y="103"/>
                    <a:pt x="101" y="105"/>
                    <a:pt x="88" y="108"/>
                  </a:cubicBezTo>
                  <a:cubicBezTo>
                    <a:pt x="72" y="111"/>
                    <a:pt x="60" y="116"/>
                    <a:pt x="52" y="122"/>
                  </a:cubicBezTo>
                  <a:cubicBezTo>
                    <a:pt x="50" y="123"/>
                    <a:pt x="49" y="126"/>
                    <a:pt x="48" y="127"/>
                  </a:cubicBezTo>
                  <a:cubicBezTo>
                    <a:pt x="47" y="128"/>
                    <a:pt x="47" y="128"/>
                    <a:pt x="47" y="128"/>
                  </a:cubicBezTo>
                  <a:cubicBezTo>
                    <a:pt x="46" y="130"/>
                    <a:pt x="45" y="131"/>
                    <a:pt x="45" y="133"/>
                  </a:cubicBezTo>
                  <a:cubicBezTo>
                    <a:pt x="45" y="133"/>
                    <a:pt x="45" y="133"/>
                    <a:pt x="45" y="133"/>
                  </a:cubicBezTo>
                  <a:cubicBezTo>
                    <a:pt x="45" y="133"/>
                    <a:pt x="44" y="135"/>
                    <a:pt x="45" y="136"/>
                  </a:cubicBezTo>
                  <a:cubicBezTo>
                    <a:pt x="46" y="136"/>
                    <a:pt x="46" y="136"/>
                    <a:pt x="46" y="136"/>
                  </a:cubicBezTo>
                  <a:cubicBezTo>
                    <a:pt x="46" y="136"/>
                    <a:pt x="47" y="135"/>
                    <a:pt x="47" y="135"/>
                  </a:cubicBezTo>
                  <a:cubicBezTo>
                    <a:pt x="48" y="134"/>
                    <a:pt x="48" y="134"/>
                    <a:pt x="48" y="134"/>
                  </a:cubicBezTo>
                  <a:cubicBezTo>
                    <a:pt x="48" y="134"/>
                    <a:pt x="48" y="134"/>
                    <a:pt x="48" y="134"/>
                  </a:cubicBezTo>
                  <a:cubicBezTo>
                    <a:pt x="48" y="134"/>
                    <a:pt x="48" y="134"/>
                    <a:pt x="48" y="134"/>
                  </a:cubicBezTo>
                  <a:cubicBezTo>
                    <a:pt x="48" y="134"/>
                    <a:pt x="49" y="134"/>
                    <a:pt x="49" y="133"/>
                  </a:cubicBezTo>
                  <a:cubicBezTo>
                    <a:pt x="50" y="133"/>
                    <a:pt x="51" y="132"/>
                    <a:pt x="52" y="131"/>
                  </a:cubicBezTo>
                  <a:cubicBezTo>
                    <a:pt x="54" y="130"/>
                    <a:pt x="56" y="129"/>
                    <a:pt x="58" y="128"/>
                  </a:cubicBezTo>
                  <a:cubicBezTo>
                    <a:pt x="59" y="128"/>
                    <a:pt x="59" y="128"/>
                    <a:pt x="59" y="128"/>
                  </a:cubicBezTo>
                  <a:cubicBezTo>
                    <a:pt x="60" y="128"/>
                    <a:pt x="60" y="128"/>
                    <a:pt x="60" y="128"/>
                  </a:cubicBezTo>
                  <a:cubicBezTo>
                    <a:pt x="60" y="127"/>
                    <a:pt x="61" y="127"/>
                    <a:pt x="61" y="127"/>
                  </a:cubicBezTo>
                  <a:cubicBezTo>
                    <a:pt x="63" y="126"/>
                    <a:pt x="64" y="126"/>
                    <a:pt x="65" y="125"/>
                  </a:cubicBezTo>
                  <a:cubicBezTo>
                    <a:pt x="68" y="124"/>
                    <a:pt x="71" y="123"/>
                    <a:pt x="74" y="122"/>
                  </a:cubicBezTo>
                  <a:cubicBezTo>
                    <a:pt x="89" y="117"/>
                    <a:pt x="113" y="115"/>
                    <a:pt x="123" y="114"/>
                  </a:cubicBezTo>
                  <a:cubicBezTo>
                    <a:pt x="137" y="112"/>
                    <a:pt x="152" y="111"/>
                    <a:pt x="170" y="111"/>
                  </a:cubicBezTo>
                  <a:cubicBezTo>
                    <a:pt x="176" y="111"/>
                    <a:pt x="183" y="111"/>
                    <a:pt x="189" y="111"/>
                  </a:cubicBezTo>
                  <a:cubicBezTo>
                    <a:pt x="192" y="111"/>
                    <a:pt x="194" y="111"/>
                    <a:pt x="196" y="111"/>
                  </a:cubicBezTo>
                  <a:cubicBezTo>
                    <a:pt x="200" y="111"/>
                    <a:pt x="204" y="111"/>
                    <a:pt x="207" y="111"/>
                  </a:cubicBezTo>
                  <a:cubicBezTo>
                    <a:pt x="209" y="111"/>
                    <a:pt x="211" y="111"/>
                    <a:pt x="213" y="111"/>
                  </a:cubicBezTo>
                  <a:cubicBezTo>
                    <a:pt x="223" y="111"/>
                    <a:pt x="243" y="110"/>
                    <a:pt x="251" y="109"/>
                  </a:cubicBezTo>
                  <a:cubicBezTo>
                    <a:pt x="251" y="109"/>
                    <a:pt x="251" y="109"/>
                    <a:pt x="251" y="109"/>
                  </a:cubicBezTo>
                  <a:cubicBezTo>
                    <a:pt x="253" y="108"/>
                    <a:pt x="258" y="107"/>
                    <a:pt x="263" y="104"/>
                  </a:cubicBezTo>
                  <a:cubicBezTo>
                    <a:pt x="263" y="104"/>
                    <a:pt x="254" y="111"/>
                    <a:pt x="253" y="111"/>
                  </a:cubicBezTo>
                  <a:cubicBezTo>
                    <a:pt x="252" y="117"/>
                    <a:pt x="254" y="120"/>
                    <a:pt x="255" y="122"/>
                  </a:cubicBezTo>
                  <a:cubicBezTo>
                    <a:pt x="257" y="124"/>
                    <a:pt x="262" y="127"/>
                    <a:pt x="266" y="127"/>
                  </a:cubicBezTo>
                  <a:cubicBezTo>
                    <a:pt x="268" y="127"/>
                    <a:pt x="269" y="127"/>
                    <a:pt x="270" y="126"/>
                  </a:cubicBezTo>
                  <a:cubicBezTo>
                    <a:pt x="277" y="121"/>
                    <a:pt x="282" y="109"/>
                    <a:pt x="287" y="96"/>
                  </a:cubicBezTo>
                  <a:cubicBezTo>
                    <a:pt x="293" y="81"/>
                    <a:pt x="300" y="66"/>
                    <a:pt x="309" y="62"/>
                  </a:cubicBezTo>
                  <a:cubicBezTo>
                    <a:pt x="310" y="61"/>
                    <a:pt x="310" y="61"/>
                    <a:pt x="310" y="61"/>
                  </a:cubicBezTo>
                  <a:cubicBezTo>
                    <a:pt x="310" y="61"/>
                    <a:pt x="310" y="61"/>
                    <a:pt x="309" y="59"/>
                  </a:cubicBezTo>
                  <a:cubicBezTo>
                    <a:pt x="309" y="59"/>
                    <a:pt x="309" y="59"/>
                    <a:pt x="309" y="59"/>
                  </a:cubicBezTo>
                  <a:cubicBezTo>
                    <a:pt x="306" y="55"/>
                    <a:pt x="303" y="51"/>
                    <a:pt x="301" y="50"/>
                  </a:cubicBezTo>
                  <a:cubicBezTo>
                    <a:pt x="301" y="50"/>
                    <a:pt x="301" y="50"/>
                    <a:pt x="301" y="50"/>
                  </a:cubicBezTo>
                  <a:cubicBezTo>
                    <a:pt x="301" y="49"/>
                    <a:pt x="300" y="49"/>
                    <a:pt x="300" y="49"/>
                  </a:cubicBezTo>
                  <a:cubicBezTo>
                    <a:pt x="299" y="49"/>
                    <a:pt x="299" y="49"/>
                    <a:pt x="299" y="49"/>
                  </a:cubicBezTo>
                  <a:cubicBezTo>
                    <a:pt x="299" y="49"/>
                    <a:pt x="299" y="49"/>
                    <a:pt x="299" y="49"/>
                  </a:cubicBezTo>
                  <a:cubicBezTo>
                    <a:pt x="297" y="51"/>
                    <a:pt x="289" y="57"/>
                    <a:pt x="285" y="67"/>
                  </a:cubicBezTo>
                  <a:cubicBezTo>
                    <a:pt x="285" y="67"/>
                    <a:pt x="284" y="68"/>
                    <a:pt x="284" y="69"/>
                  </a:cubicBezTo>
                  <a:cubicBezTo>
                    <a:pt x="283" y="70"/>
                    <a:pt x="283" y="71"/>
                    <a:pt x="282" y="72"/>
                  </a:cubicBezTo>
                  <a:cubicBezTo>
                    <a:pt x="282" y="72"/>
                    <a:pt x="282" y="72"/>
                    <a:pt x="282" y="72"/>
                  </a:cubicBezTo>
                  <a:cubicBezTo>
                    <a:pt x="282" y="72"/>
                    <a:pt x="282" y="72"/>
                    <a:pt x="282" y="72"/>
                  </a:cubicBezTo>
                  <a:cubicBezTo>
                    <a:pt x="280" y="74"/>
                    <a:pt x="279" y="75"/>
                    <a:pt x="277" y="76"/>
                  </a:cubicBezTo>
                  <a:cubicBezTo>
                    <a:pt x="275" y="77"/>
                    <a:pt x="274" y="78"/>
                    <a:pt x="273" y="78"/>
                  </a:cubicBezTo>
                  <a:cubicBezTo>
                    <a:pt x="272" y="79"/>
                    <a:pt x="272" y="79"/>
                    <a:pt x="272" y="79"/>
                  </a:cubicBezTo>
                  <a:cubicBezTo>
                    <a:pt x="272" y="78"/>
                    <a:pt x="272" y="78"/>
                    <a:pt x="272" y="78"/>
                  </a:cubicBezTo>
                  <a:cubicBezTo>
                    <a:pt x="272" y="78"/>
                    <a:pt x="272" y="77"/>
                    <a:pt x="273" y="76"/>
                  </a:cubicBezTo>
                  <a:cubicBezTo>
                    <a:pt x="273" y="76"/>
                    <a:pt x="273" y="76"/>
                    <a:pt x="273" y="76"/>
                  </a:cubicBezTo>
                  <a:cubicBezTo>
                    <a:pt x="273" y="76"/>
                    <a:pt x="273" y="76"/>
                    <a:pt x="273" y="76"/>
                  </a:cubicBezTo>
                  <a:cubicBezTo>
                    <a:pt x="273" y="75"/>
                    <a:pt x="273" y="73"/>
                    <a:pt x="274" y="72"/>
                  </a:cubicBezTo>
                  <a:cubicBezTo>
                    <a:pt x="274" y="72"/>
                    <a:pt x="274" y="72"/>
                    <a:pt x="274" y="72"/>
                  </a:cubicBezTo>
                  <a:cubicBezTo>
                    <a:pt x="274" y="71"/>
                    <a:pt x="274" y="70"/>
                    <a:pt x="274" y="70"/>
                  </a:cubicBezTo>
                  <a:cubicBezTo>
                    <a:pt x="275" y="69"/>
                    <a:pt x="275" y="67"/>
                    <a:pt x="276" y="66"/>
                  </a:cubicBezTo>
                  <a:cubicBezTo>
                    <a:pt x="276" y="65"/>
                    <a:pt x="277" y="63"/>
                    <a:pt x="277" y="61"/>
                  </a:cubicBezTo>
                  <a:cubicBezTo>
                    <a:pt x="278" y="58"/>
                    <a:pt x="279" y="54"/>
                    <a:pt x="279" y="51"/>
                  </a:cubicBezTo>
                  <a:cubicBezTo>
                    <a:pt x="279" y="48"/>
                    <a:pt x="279" y="45"/>
                    <a:pt x="277" y="44"/>
                  </a:cubicBezTo>
                  <a:cubicBezTo>
                    <a:pt x="277" y="43"/>
                    <a:pt x="277" y="43"/>
                    <a:pt x="277" y="43"/>
                  </a:cubicBezTo>
                  <a:cubicBezTo>
                    <a:pt x="276" y="43"/>
                    <a:pt x="276" y="43"/>
                    <a:pt x="276" y="43"/>
                  </a:cubicBezTo>
                  <a:cubicBezTo>
                    <a:pt x="276" y="43"/>
                    <a:pt x="276" y="43"/>
                    <a:pt x="276" y="43"/>
                  </a:cubicBezTo>
                  <a:cubicBezTo>
                    <a:pt x="276" y="43"/>
                    <a:pt x="275" y="44"/>
                    <a:pt x="274" y="44"/>
                  </a:cubicBezTo>
                  <a:cubicBezTo>
                    <a:pt x="274" y="44"/>
                    <a:pt x="274" y="44"/>
                    <a:pt x="274" y="44"/>
                  </a:cubicBezTo>
                  <a:cubicBezTo>
                    <a:pt x="274" y="44"/>
                    <a:pt x="274" y="44"/>
                    <a:pt x="274" y="44"/>
                  </a:cubicBezTo>
                  <a:cubicBezTo>
                    <a:pt x="273" y="44"/>
                    <a:pt x="271" y="45"/>
                    <a:pt x="269" y="46"/>
                  </a:cubicBezTo>
                  <a:cubicBezTo>
                    <a:pt x="269" y="46"/>
                    <a:pt x="267" y="47"/>
                    <a:pt x="266" y="48"/>
                  </a:cubicBezTo>
                  <a:cubicBezTo>
                    <a:pt x="263" y="50"/>
                    <a:pt x="263" y="51"/>
                    <a:pt x="263" y="51"/>
                  </a:cubicBezTo>
                  <a:cubicBezTo>
                    <a:pt x="263" y="52"/>
                    <a:pt x="263" y="52"/>
                    <a:pt x="263" y="52"/>
                  </a:cubicBezTo>
                  <a:cubicBezTo>
                    <a:pt x="265" y="54"/>
                    <a:pt x="265" y="57"/>
                    <a:pt x="265" y="59"/>
                  </a:cubicBezTo>
                  <a:cubicBezTo>
                    <a:pt x="264" y="64"/>
                    <a:pt x="263" y="67"/>
                    <a:pt x="262" y="71"/>
                  </a:cubicBezTo>
                  <a:cubicBezTo>
                    <a:pt x="262" y="71"/>
                    <a:pt x="262" y="71"/>
                    <a:pt x="262" y="71"/>
                  </a:cubicBezTo>
                  <a:cubicBezTo>
                    <a:pt x="262" y="72"/>
                    <a:pt x="261" y="73"/>
                    <a:pt x="261" y="74"/>
                  </a:cubicBezTo>
                  <a:cubicBezTo>
                    <a:pt x="261" y="74"/>
                    <a:pt x="261" y="74"/>
                    <a:pt x="261" y="74"/>
                  </a:cubicBezTo>
                  <a:cubicBezTo>
                    <a:pt x="261" y="74"/>
                    <a:pt x="261" y="74"/>
                    <a:pt x="261" y="74"/>
                  </a:cubicBezTo>
                  <a:cubicBezTo>
                    <a:pt x="254" y="77"/>
                    <a:pt x="251" y="79"/>
                    <a:pt x="245" y="79"/>
                  </a:cubicBezTo>
                  <a:cubicBezTo>
                    <a:pt x="245" y="79"/>
                    <a:pt x="245" y="79"/>
                    <a:pt x="245" y="79"/>
                  </a:cubicBezTo>
                  <a:cubicBezTo>
                    <a:pt x="245" y="79"/>
                    <a:pt x="244" y="80"/>
                    <a:pt x="244" y="80"/>
                  </a:cubicBezTo>
                  <a:cubicBezTo>
                    <a:pt x="244" y="80"/>
                    <a:pt x="244" y="80"/>
                    <a:pt x="244" y="79"/>
                  </a:cubicBezTo>
                  <a:cubicBezTo>
                    <a:pt x="240" y="79"/>
                    <a:pt x="239" y="78"/>
                    <a:pt x="238" y="77"/>
                  </a:cubicBezTo>
                  <a:cubicBezTo>
                    <a:pt x="238" y="76"/>
                    <a:pt x="238" y="76"/>
                    <a:pt x="238" y="76"/>
                  </a:cubicBezTo>
                  <a:cubicBezTo>
                    <a:pt x="239" y="76"/>
                    <a:pt x="239" y="76"/>
                    <a:pt x="239" y="76"/>
                  </a:cubicBezTo>
                  <a:cubicBezTo>
                    <a:pt x="242" y="74"/>
                    <a:pt x="245" y="71"/>
                    <a:pt x="249" y="68"/>
                  </a:cubicBezTo>
                  <a:cubicBezTo>
                    <a:pt x="257" y="63"/>
                    <a:pt x="261" y="56"/>
                    <a:pt x="260" y="50"/>
                  </a:cubicBezTo>
                  <a:cubicBezTo>
                    <a:pt x="260" y="47"/>
                    <a:pt x="259" y="45"/>
                    <a:pt x="257" y="44"/>
                  </a:cubicBezTo>
                  <a:cubicBezTo>
                    <a:pt x="253" y="42"/>
                    <a:pt x="249" y="42"/>
                    <a:pt x="248" y="42"/>
                  </a:cubicBezTo>
                  <a:cubicBezTo>
                    <a:pt x="247" y="42"/>
                    <a:pt x="247" y="42"/>
                    <a:pt x="247" y="42"/>
                  </a:cubicBezTo>
                  <a:cubicBezTo>
                    <a:pt x="247" y="42"/>
                    <a:pt x="247" y="42"/>
                    <a:pt x="247" y="42"/>
                  </a:cubicBezTo>
                  <a:cubicBezTo>
                    <a:pt x="242" y="42"/>
                    <a:pt x="237" y="44"/>
                    <a:pt x="233" y="49"/>
                  </a:cubicBezTo>
                  <a:cubicBezTo>
                    <a:pt x="229" y="53"/>
                    <a:pt x="226" y="58"/>
                    <a:pt x="225" y="64"/>
                  </a:cubicBezTo>
                  <a:cubicBezTo>
                    <a:pt x="224" y="67"/>
                    <a:pt x="223" y="72"/>
                    <a:pt x="224" y="75"/>
                  </a:cubicBezTo>
                  <a:cubicBezTo>
                    <a:pt x="224" y="75"/>
                    <a:pt x="224" y="75"/>
                    <a:pt x="224" y="75"/>
                  </a:cubicBezTo>
                  <a:cubicBezTo>
                    <a:pt x="224" y="75"/>
                    <a:pt x="224" y="75"/>
                    <a:pt x="224" y="75"/>
                  </a:cubicBezTo>
                  <a:cubicBezTo>
                    <a:pt x="219" y="77"/>
                    <a:pt x="218" y="78"/>
                    <a:pt x="214" y="78"/>
                  </a:cubicBezTo>
                  <a:cubicBezTo>
                    <a:pt x="213" y="78"/>
                    <a:pt x="212" y="78"/>
                    <a:pt x="212" y="78"/>
                  </a:cubicBezTo>
                  <a:cubicBezTo>
                    <a:pt x="212" y="78"/>
                    <a:pt x="212" y="78"/>
                    <a:pt x="212" y="78"/>
                  </a:cubicBezTo>
                  <a:cubicBezTo>
                    <a:pt x="208" y="78"/>
                    <a:pt x="208" y="77"/>
                    <a:pt x="207" y="76"/>
                  </a:cubicBezTo>
                  <a:cubicBezTo>
                    <a:pt x="207" y="75"/>
                    <a:pt x="207" y="75"/>
                    <a:pt x="207" y="75"/>
                  </a:cubicBezTo>
                  <a:cubicBezTo>
                    <a:pt x="207" y="75"/>
                    <a:pt x="207" y="75"/>
                    <a:pt x="207" y="75"/>
                  </a:cubicBezTo>
                  <a:cubicBezTo>
                    <a:pt x="210" y="73"/>
                    <a:pt x="213" y="70"/>
                    <a:pt x="217" y="67"/>
                  </a:cubicBezTo>
                  <a:cubicBezTo>
                    <a:pt x="224" y="60"/>
                    <a:pt x="227" y="53"/>
                    <a:pt x="226" y="48"/>
                  </a:cubicBezTo>
                  <a:cubicBezTo>
                    <a:pt x="226" y="45"/>
                    <a:pt x="224" y="43"/>
                    <a:pt x="222" y="42"/>
                  </a:cubicBezTo>
                  <a:cubicBezTo>
                    <a:pt x="219" y="41"/>
                    <a:pt x="216" y="40"/>
                    <a:pt x="214" y="40"/>
                  </a:cubicBezTo>
                  <a:cubicBezTo>
                    <a:pt x="213" y="40"/>
                    <a:pt x="213" y="40"/>
                    <a:pt x="213" y="40"/>
                  </a:cubicBezTo>
                  <a:cubicBezTo>
                    <a:pt x="213" y="40"/>
                    <a:pt x="213" y="40"/>
                    <a:pt x="213" y="40"/>
                  </a:cubicBezTo>
                  <a:cubicBezTo>
                    <a:pt x="213" y="40"/>
                    <a:pt x="213" y="40"/>
                    <a:pt x="213" y="40"/>
                  </a:cubicBezTo>
                  <a:cubicBezTo>
                    <a:pt x="208" y="40"/>
                    <a:pt x="203" y="43"/>
                    <a:pt x="199" y="48"/>
                  </a:cubicBezTo>
                  <a:cubicBezTo>
                    <a:pt x="195" y="53"/>
                    <a:pt x="193" y="59"/>
                    <a:pt x="192" y="65"/>
                  </a:cubicBezTo>
                  <a:cubicBezTo>
                    <a:pt x="192" y="69"/>
                    <a:pt x="192" y="73"/>
                    <a:pt x="193" y="76"/>
                  </a:cubicBezTo>
                  <a:cubicBezTo>
                    <a:pt x="193" y="76"/>
                    <a:pt x="193" y="76"/>
                    <a:pt x="193" y="76"/>
                  </a:cubicBezTo>
                  <a:cubicBezTo>
                    <a:pt x="193" y="76"/>
                    <a:pt x="193" y="76"/>
                    <a:pt x="193" y="76"/>
                  </a:cubicBezTo>
                  <a:cubicBezTo>
                    <a:pt x="193" y="76"/>
                    <a:pt x="192" y="77"/>
                    <a:pt x="191" y="77"/>
                  </a:cubicBezTo>
                  <a:cubicBezTo>
                    <a:pt x="190" y="77"/>
                    <a:pt x="189" y="74"/>
                    <a:pt x="189" y="72"/>
                  </a:cubicBezTo>
                  <a:cubicBezTo>
                    <a:pt x="189" y="69"/>
                    <a:pt x="189" y="65"/>
                    <a:pt x="189" y="63"/>
                  </a:cubicBezTo>
                  <a:cubicBezTo>
                    <a:pt x="189" y="63"/>
                    <a:pt x="189" y="62"/>
                    <a:pt x="189" y="62"/>
                  </a:cubicBezTo>
                  <a:cubicBezTo>
                    <a:pt x="190" y="61"/>
                    <a:pt x="190" y="61"/>
                    <a:pt x="190" y="61"/>
                  </a:cubicBezTo>
                  <a:cubicBezTo>
                    <a:pt x="190" y="60"/>
                    <a:pt x="190" y="59"/>
                    <a:pt x="190" y="58"/>
                  </a:cubicBezTo>
                  <a:cubicBezTo>
                    <a:pt x="190" y="57"/>
                    <a:pt x="190" y="57"/>
                    <a:pt x="190" y="57"/>
                  </a:cubicBezTo>
                  <a:cubicBezTo>
                    <a:pt x="190" y="54"/>
                    <a:pt x="190" y="50"/>
                    <a:pt x="190" y="46"/>
                  </a:cubicBezTo>
                  <a:cubicBezTo>
                    <a:pt x="190" y="44"/>
                    <a:pt x="190" y="42"/>
                    <a:pt x="190" y="40"/>
                  </a:cubicBezTo>
                  <a:cubicBezTo>
                    <a:pt x="189" y="38"/>
                    <a:pt x="188" y="37"/>
                    <a:pt x="187" y="37"/>
                  </a:cubicBezTo>
                  <a:cubicBezTo>
                    <a:pt x="186" y="37"/>
                    <a:pt x="186" y="37"/>
                    <a:pt x="186" y="37"/>
                  </a:cubicBezTo>
                  <a:cubicBezTo>
                    <a:pt x="186" y="37"/>
                    <a:pt x="186" y="37"/>
                    <a:pt x="185" y="37"/>
                  </a:cubicBezTo>
                  <a:cubicBezTo>
                    <a:pt x="185" y="37"/>
                    <a:pt x="185" y="37"/>
                    <a:pt x="185" y="37"/>
                  </a:cubicBezTo>
                  <a:cubicBezTo>
                    <a:pt x="185" y="37"/>
                    <a:pt x="185" y="37"/>
                    <a:pt x="185" y="37"/>
                  </a:cubicBezTo>
                  <a:cubicBezTo>
                    <a:pt x="184" y="38"/>
                    <a:pt x="183" y="39"/>
                    <a:pt x="181" y="40"/>
                  </a:cubicBezTo>
                  <a:cubicBezTo>
                    <a:pt x="180" y="41"/>
                    <a:pt x="179" y="42"/>
                    <a:pt x="178" y="43"/>
                  </a:cubicBezTo>
                  <a:cubicBezTo>
                    <a:pt x="178" y="43"/>
                    <a:pt x="178" y="43"/>
                    <a:pt x="178" y="43"/>
                  </a:cubicBezTo>
                  <a:cubicBezTo>
                    <a:pt x="177" y="44"/>
                    <a:pt x="176" y="45"/>
                    <a:pt x="176" y="47"/>
                  </a:cubicBezTo>
                  <a:cubicBezTo>
                    <a:pt x="175" y="48"/>
                    <a:pt x="174" y="50"/>
                    <a:pt x="173" y="52"/>
                  </a:cubicBezTo>
                  <a:cubicBezTo>
                    <a:pt x="172" y="56"/>
                    <a:pt x="167" y="63"/>
                    <a:pt x="167" y="63"/>
                  </a:cubicBezTo>
                  <a:cubicBezTo>
                    <a:pt x="168" y="61"/>
                    <a:pt x="168" y="59"/>
                    <a:pt x="169" y="57"/>
                  </a:cubicBezTo>
                  <a:cubicBezTo>
                    <a:pt x="169" y="56"/>
                    <a:pt x="169" y="56"/>
                    <a:pt x="169" y="55"/>
                  </a:cubicBezTo>
                  <a:cubicBezTo>
                    <a:pt x="170" y="49"/>
                    <a:pt x="171" y="44"/>
                    <a:pt x="172" y="37"/>
                  </a:cubicBezTo>
                  <a:cubicBezTo>
                    <a:pt x="172" y="36"/>
                    <a:pt x="172" y="35"/>
                    <a:pt x="172" y="34"/>
                  </a:cubicBezTo>
                  <a:cubicBezTo>
                    <a:pt x="172" y="34"/>
                    <a:pt x="172" y="34"/>
                    <a:pt x="172" y="34"/>
                  </a:cubicBezTo>
                  <a:cubicBezTo>
                    <a:pt x="172" y="28"/>
                    <a:pt x="172" y="24"/>
                    <a:pt x="171" y="17"/>
                  </a:cubicBezTo>
                  <a:cubicBezTo>
                    <a:pt x="171" y="13"/>
                    <a:pt x="169" y="4"/>
                    <a:pt x="164" y="1"/>
                  </a:cubicBezTo>
                  <a:cubicBezTo>
                    <a:pt x="163" y="0"/>
                    <a:pt x="163" y="0"/>
                    <a:pt x="163" y="0"/>
                  </a:cubicBezTo>
                  <a:cubicBezTo>
                    <a:pt x="163" y="0"/>
                    <a:pt x="163" y="0"/>
                    <a:pt x="163" y="0"/>
                  </a:cubicBezTo>
                </a:path>
              </a:pathLst>
            </a:custGeom>
            <a:solidFill>
              <a:srgbClr val="EEE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6" name="图片 5">
            <a:extLst>
              <a:ext uri="{FF2B5EF4-FFF2-40B4-BE49-F238E27FC236}">
                <a16:creationId xmlns:a16="http://schemas.microsoft.com/office/drawing/2014/main" id="{5D03AF27-FDD5-41E9-98AD-7B70B074802E}"/>
              </a:ext>
            </a:extLst>
          </p:cNvPr>
          <p:cNvPicPr>
            <a:picLocks noChangeAspect="1"/>
          </p:cNvPicPr>
          <p:nvPr/>
        </p:nvPicPr>
        <p:blipFill>
          <a:blip r:embed="rId5"/>
          <a:stretch>
            <a:fillRect/>
          </a:stretch>
        </p:blipFill>
        <p:spPr>
          <a:xfrm>
            <a:off x="1313384" y="2144703"/>
            <a:ext cx="3284505" cy="2217612"/>
          </a:xfrm>
          <a:prstGeom prst="rect">
            <a:avLst/>
          </a:prstGeom>
        </p:spPr>
      </p:pic>
      <p:pic>
        <p:nvPicPr>
          <p:cNvPr id="43" name="图片 42">
            <a:extLst>
              <a:ext uri="{FF2B5EF4-FFF2-40B4-BE49-F238E27FC236}">
                <a16:creationId xmlns:a16="http://schemas.microsoft.com/office/drawing/2014/main" id="{7B989F10-ABB0-4CD1-B5ED-A1C98302DADA}"/>
              </a:ext>
            </a:extLst>
          </p:cNvPr>
          <p:cNvPicPr>
            <a:picLocks noChangeAspect="1"/>
          </p:cNvPicPr>
          <p:nvPr/>
        </p:nvPicPr>
        <p:blipFill>
          <a:blip r:embed="rId6"/>
          <a:stretch>
            <a:fillRect/>
          </a:stretch>
        </p:blipFill>
        <p:spPr>
          <a:xfrm>
            <a:off x="3917986" y="4111451"/>
            <a:ext cx="4503810" cy="1661304"/>
          </a:xfrm>
          <a:prstGeom prst="rect">
            <a:avLst/>
          </a:prstGeom>
        </p:spPr>
      </p:pic>
    </p:spTree>
    <p:custDataLst>
      <p:tags r:id="rId1"/>
    </p:custDataLst>
    <p:extLst>
      <p:ext uri="{BB962C8B-B14F-4D97-AF65-F5344CB8AC3E}">
        <p14:creationId xmlns:p14="http://schemas.microsoft.com/office/powerpoint/2010/main" val="318538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endParaRPr lang="zh-CN" altLang="en-US" sz="3600" i="1" dirty="0">
              <a:latin typeface="微软雅黑" panose="020B0503020204020204" charset="-122"/>
              <a:ea typeface="微软雅黑" panose="020B0503020204020204" charset="-122"/>
            </a:endParaRPr>
          </a:p>
        </p:txBody>
      </p:sp>
      <p:sp>
        <p:nvSpPr>
          <p:cNvPr id="4" name="矩形 3">
            <a:extLst>
              <a:ext uri="{FF2B5EF4-FFF2-40B4-BE49-F238E27FC236}">
                <a16:creationId xmlns:a16="http://schemas.microsoft.com/office/drawing/2014/main" id="{44ECBCF9-E620-4AFF-8944-AC5FCBB8C64E}"/>
              </a:ext>
            </a:extLst>
          </p:cNvPr>
          <p:cNvSpPr/>
          <p:nvPr/>
        </p:nvSpPr>
        <p:spPr>
          <a:xfrm>
            <a:off x="741042" y="376737"/>
            <a:ext cx="2954655" cy="923330"/>
          </a:xfrm>
          <a:prstGeom prst="rect">
            <a:avLst/>
          </a:prstGeom>
          <a:noFill/>
        </p:spPr>
        <p:txBody>
          <a:bodyPr wrap="none" lIns="91440" tIns="45720" rIns="91440" bIns="45720">
            <a:spAutoFit/>
          </a:bodyPr>
          <a:lstStyle/>
          <a:p>
            <a:pPr algn="ctr"/>
            <a:r>
              <a:rPr lang="zh-CN" altLang="en-US" sz="5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rPr>
              <a:t>实验背景</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矩形 4">
            <a:extLst>
              <a:ext uri="{FF2B5EF4-FFF2-40B4-BE49-F238E27FC236}">
                <a16:creationId xmlns:a16="http://schemas.microsoft.com/office/drawing/2014/main" id="{442D276B-784B-465F-A556-977B4A56CDD3}"/>
              </a:ext>
            </a:extLst>
          </p:cNvPr>
          <p:cNvSpPr/>
          <p:nvPr/>
        </p:nvSpPr>
        <p:spPr>
          <a:xfrm>
            <a:off x="1535486" y="2071408"/>
            <a:ext cx="9622042" cy="3108543"/>
          </a:xfrm>
          <a:prstGeom prst="rect">
            <a:avLst/>
          </a:prstGeom>
          <a:noFill/>
          <a:effectLst>
            <a:softEdge rad="0"/>
          </a:effectLst>
        </p:spPr>
        <p:txBody>
          <a:bodyPr wrap="square" lIns="91440" tIns="45720" rIns="91440" bIns="45720">
            <a:spAutoFit/>
          </a:bodyPr>
          <a:lstStyle/>
          <a:p>
            <a:r>
              <a:rPr lang="zh-CN"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rPr>
              <a:t>       随着科技的进步，汽车工业迅速发展，汽车上开始出现诸如自动巡航等诸多新功能。无人驾驶技术已经出现在人们的视野中，相信不久之后无人驾驶智能汽车也会普及到我们的生活中。在这些智能设备上，传感器是必不可少，它们能感知环境的变化来相应作出反应，今天课程中的循迹小车就是利用寻线传感器沿着设定好的路线来行使。</a:t>
            </a:r>
          </a:p>
          <a:p>
            <a:endParaRPr lang="zh-CN"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sym typeface="+mn-ea"/>
            </a:endParaRPr>
          </a:p>
        </p:txBody>
      </p:sp>
      <p:grpSp>
        <p:nvGrpSpPr>
          <p:cNvPr id="7" name="组合 6">
            <a:extLst>
              <a:ext uri="{FF2B5EF4-FFF2-40B4-BE49-F238E27FC236}">
                <a16:creationId xmlns:a16="http://schemas.microsoft.com/office/drawing/2014/main" id="{7B045DCE-8B89-4EF2-BEB1-6E2D38A1321B}"/>
              </a:ext>
            </a:extLst>
          </p:cNvPr>
          <p:cNvGrpSpPr/>
          <p:nvPr/>
        </p:nvGrpSpPr>
        <p:grpSpPr>
          <a:xfrm>
            <a:off x="242629" y="635131"/>
            <a:ext cx="545729" cy="539889"/>
            <a:chOff x="8313532" y="3238425"/>
            <a:chExt cx="581392" cy="458484"/>
          </a:xfrm>
        </p:grpSpPr>
        <p:sp>
          <p:nvSpPr>
            <p:cNvPr id="8" name="Oval 150">
              <a:extLst>
                <a:ext uri="{FF2B5EF4-FFF2-40B4-BE49-F238E27FC236}">
                  <a16:creationId xmlns:a16="http://schemas.microsoft.com/office/drawing/2014/main" id="{9DFC8EB8-A526-4912-A6F9-A0BDDFB24D92}"/>
                </a:ext>
              </a:extLst>
            </p:cNvPr>
            <p:cNvSpPr>
              <a:spLocks noChangeArrowheads="1"/>
            </p:cNvSpPr>
            <p:nvPr/>
          </p:nvSpPr>
          <p:spPr bwMode="auto">
            <a:xfrm>
              <a:off x="8557965" y="3288140"/>
              <a:ext cx="93906" cy="114621"/>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51">
              <a:extLst>
                <a:ext uri="{FF2B5EF4-FFF2-40B4-BE49-F238E27FC236}">
                  <a16:creationId xmlns:a16="http://schemas.microsoft.com/office/drawing/2014/main" id="{06778101-3654-4846-8A2C-62C9C009BAD5}"/>
                </a:ext>
              </a:extLst>
            </p:cNvPr>
            <p:cNvSpPr>
              <a:spLocks/>
            </p:cNvSpPr>
            <p:nvPr/>
          </p:nvSpPr>
          <p:spPr bwMode="auto">
            <a:xfrm>
              <a:off x="8505488" y="3411047"/>
              <a:ext cx="197480" cy="120145"/>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52">
              <a:extLst>
                <a:ext uri="{FF2B5EF4-FFF2-40B4-BE49-F238E27FC236}">
                  <a16:creationId xmlns:a16="http://schemas.microsoft.com/office/drawing/2014/main" id="{6436C46B-D06C-4C14-9B16-BE77F4055822}"/>
                </a:ext>
              </a:extLst>
            </p:cNvPr>
            <p:cNvSpPr>
              <a:spLocks noEditPoints="1"/>
            </p:cNvSpPr>
            <p:nvPr/>
          </p:nvSpPr>
          <p:spPr bwMode="auto">
            <a:xfrm>
              <a:off x="8313532" y="3361332"/>
              <a:ext cx="138098" cy="91145"/>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53">
              <a:extLst>
                <a:ext uri="{FF2B5EF4-FFF2-40B4-BE49-F238E27FC236}">
                  <a16:creationId xmlns:a16="http://schemas.microsoft.com/office/drawing/2014/main" id="{36D4FA80-22C3-475D-BBD9-45E5349ADBB8}"/>
                </a:ext>
              </a:extLst>
            </p:cNvPr>
            <p:cNvSpPr>
              <a:spLocks noEditPoints="1"/>
            </p:cNvSpPr>
            <p:nvPr/>
          </p:nvSpPr>
          <p:spPr bwMode="auto">
            <a:xfrm>
              <a:off x="8341151" y="3471810"/>
              <a:ext cx="138098" cy="109097"/>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54">
              <a:extLst>
                <a:ext uri="{FF2B5EF4-FFF2-40B4-BE49-F238E27FC236}">
                  <a16:creationId xmlns:a16="http://schemas.microsoft.com/office/drawing/2014/main" id="{2C6ED98F-D76B-4188-BD4D-1489667C0B25}"/>
                </a:ext>
              </a:extLst>
            </p:cNvPr>
            <p:cNvSpPr>
              <a:spLocks noEditPoints="1"/>
            </p:cNvSpPr>
            <p:nvPr/>
          </p:nvSpPr>
          <p:spPr bwMode="auto">
            <a:xfrm>
              <a:off x="8429534" y="3531192"/>
              <a:ext cx="109097" cy="138098"/>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55">
              <a:extLst>
                <a:ext uri="{FF2B5EF4-FFF2-40B4-BE49-F238E27FC236}">
                  <a16:creationId xmlns:a16="http://schemas.microsoft.com/office/drawing/2014/main" id="{B6D60992-EA6D-44C2-AEDC-DC069C6CEFB5}"/>
                </a:ext>
              </a:extLst>
            </p:cNvPr>
            <p:cNvSpPr>
              <a:spLocks noEditPoints="1"/>
            </p:cNvSpPr>
            <p:nvPr/>
          </p:nvSpPr>
          <p:spPr bwMode="auto">
            <a:xfrm>
              <a:off x="8557965" y="3558811"/>
              <a:ext cx="91145" cy="138098"/>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56">
              <a:extLst>
                <a:ext uri="{FF2B5EF4-FFF2-40B4-BE49-F238E27FC236}">
                  <a16:creationId xmlns:a16="http://schemas.microsoft.com/office/drawing/2014/main" id="{C36AC067-D698-4FBA-A549-C98BC73FFFCD}"/>
                </a:ext>
              </a:extLst>
            </p:cNvPr>
            <p:cNvSpPr>
              <a:spLocks noEditPoints="1"/>
            </p:cNvSpPr>
            <p:nvPr/>
          </p:nvSpPr>
          <p:spPr bwMode="auto">
            <a:xfrm>
              <a:off x="8671205" y="3531192"/>
              <a:ext cx="106335" cy="140860"/>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57">
              <a:extLst>
                <a:ext uri="{FF2B5EF4-FFF2-40B4-BE49-F238E27FC236}">
                  <a16:creationId xmlns:a16="http://schemas.microsoft.com/office/drawing/2014/main" id="{36F928F2-8C38-4F36-A16A-BEA7D4F1B789}"/>
                </a:ext>
              </a:extLst>
            </p:cNvPr>
            <p:cNvSpPr>
              <a:spLocks noEditPoints="1"/>
            </p:cNvSpPr>
            <p:nvPr/>
          </p:nvSpPr>
          <p:spPr bwMode="auto">
            <a:xfrm>
              <a:off x="8730587" y="3471810"/>
              <a:ext cx="138098" cy="109097"/>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58">
              <a:extLst>
                <a:ext uri="{FF2B5EF4-FFF2-40B4-BE49-F238E27FC236}">
                  <a16:creationId xmlns:a16="http://schemas.microsoft.com/office/drawing/2014/main" id="{63DA5704-CD42-4852-87E8-A7EF2F9C2E28}"/>
                </a:ext>
              </a:extLst>
            </p:cNvPr>
            <p:cNvSpPr>
              <a:spLocks noEditPoints="1"/>
            </p:cNvSpPr>
            <p:nvPr/>
          </p:nvSpPr>
          <p:spPr bwMode="auto">
            <a:xfrm>
              <a:off x="8755445" y="3361332"/>
              <a:ext cx="139479" cy="91145"/>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59">
              <a:extLst>
                <a:ext uri="{FF2B5EF4-FFF2-40B4-BE49-F238E27FC236}">
                  <a16:creationId xmlns:a16="http://schemas.microsoft.com/office/drawing/2014/main" id="{30040EA2-724D-4202-9734-7BC9BBECDE76}"/>
                </a:ext>
              </a:extLst>
            </p:cNvPr>
            <p:cNvSpPr>
              <a:spLocks noEditPoints="1"/>
            </p:cNvSpPr>
            <p:nvPr/>
          </p:nvSpPr>
          <p:spPr bwMode="auto">
            <a:xfrm>
              <a:off x="8437820" y="3238425"/>
              <a:ext cx="334197" cy="331435"/>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custDataLst>
      <p:tags r:id="rId1"/>
    </p:custDataLst>
    <p:extLst>
      <p:ext uri="{BB962C8B-B14F-4D97-AF65-F5344CB8AC3E}">
        <p14:creationId xmlns:p14="http://schemas.microsoft.com/office/powerpoint/2010/main" val="144382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基础项目</a:t>
            </a:r>
          </a:p>
        </p:txBody>
      </p:sp>
      <p:sp>
        <p:nvSpPr>
          <p:cNvPr id="2" name="文本框 1"/>
          <p:cNvSpPr txBox="1"/>
          <p:nvPr/>
        </p:nvSpPr>
        <p:spPr>
          <a:xfrm>
            <a:off x="734695" y="1388745"/>
            <a:ext cx="9499600" cy="3416320"/>
          </a:xfrm>
          <a:prstGeom prst="rect">
            <a:avLst/>
          </a:prstGeom>
          <a:noFill/>
        </p:spPr>
        <p:txBody>
          <a:bodyPr wrap="square" rtlCol="0" anchor="t">
            <a:spAutoFit/>
          </a:bodyPr>
          <a:lstStyle/>
          <a:p>
            <a:pPr>
              <a:lnSpc>
                <a:spcPct val="150000"/>
              </a:lnSpc>
            </a:pPr>
            <a:r>
              <a:rPr lang="zh-CN" altLang="en-US" b="1" dirty="0">
                <a:latin typeface="微软雅黑" panose="020B0503020204020204" charset="-122"/>
                <a:ea typeface="微软雅黑" panose="020B0503020204020204" charset="-122"/>
                <a:sym typeface="+mn-ea"/>
              </a:rPr>
              <a:t>任务描述</a:t>
            </a:r>
            <a:endParaRPr lang="zh-CN" altLang="en-US" dirty="0">
              <a:latin typeface="微软雅黑" panose="020B0503020204020204" charset="-122"/>
              <a:ea typeface="微软雅黑" panose="020B0503020204020204" charset="-122"/>
              <a:sym typeface="+mn-ea"/>
            </a:endParaRPr>
          </a:p>
          <a:p>
            <a:pPr>
              <a:lnSpc>
                <a:spcPct val="150000"/>
              </a:lnSpc>
            </a:pPr>
            <a:r>
              <a:rPr lang="zh-CN" altLang="en-US" dirty="0">
                <a:latin typeface="微软雅黑" panose="020B0503020204020204" charset="-122"/>
                <a:ea typeface="微软雅黑" panose="020B0503020204020204" charset="-122"/>
                <a:sym typeface="+mn-ea"/>
              </a:rPr>
              <a:t>任务名称：倒车雷达</a:t>
            </a:r>
          </a:p>
          <a:p>
            <a:pPr>
              <a:lnSpc>
                <a:spcPct val="150000"/>
              </a:lnSpc>
            </a:pPr>
            <a:r>
              <a:rPr lang="zh-CN" altLang="en-US" dirty="0">
                <a:latin typeface="微软雅黑" panose="020B0503020204020204" charset="-122"/>
                <a:ea typeface="微软雅黑" panose="020B0503020204020204" charset="-122"/>
                <a:sym typeface="+mn-ea"/>
              </a:rPr>
              <a:t>具体要求：当有有物体接近红外寻线模块时，蜂鸣器报警。</a:t>
            </a:r>
          </a:p>
          <a:p>
            <a:pPr>
              <a:lnSpc>
                <a:spcPct val="150000"/>
              </a:lnSpc>
            </a:pPr>
            <a:endParaRPr lang="zh-CN" altLang="en-US" dirty="0">
              <a:latin typeface="微软雅黑" panose="020B0503020204020204" charset="-122"/>
              <a:ea typeface="微软雅黑" panose="020B0503020204020204" charset="-122"/>
            </a:endParaRPr>
          </a:p>
          <a:p>
            <a:pPr>
              <a:lnSpc>
                <a:spcPct val="150000"/>
              </a:lnSpc>
            </a:pPr>
            <a:r>
              <a:rPr lang="zh-CN" altLang="en-US" b="1" dirty="0">
                <a:latin typeface="微软雅黑" panose="020B0503020204020204" charset="-122"/>
                <a:ea typeface="微软雅黑" panose="020B0503020204020204" charset="-122"/>
                <a:sym typeface="+mn-ea"/>
              </a:rPr>
              <a:t>模型制作</a:t>
            </a:r>
          </a:p>
          <a:p>
            <a:pPr>
              <a:lnSpc>
                <a:spcPct val="150000"/>
              </a:lnSpc>
            </a:pPr>
            <a:r>
              <a:rPr lang="zh-CN" altLang="en-US" dirty="0">
                <a:latin typeface="微软雅黑" panose="020B0503020204020204" charset="-122"/>
                <a:ea typeface="微软雅黑" panose="020B0503020204020204" charset="-122"/>
                <a:sym typeface="+mn-ea"/>
              </a:rPr>
              <a:t>我们来制作一个简易小车吧，在制作过程中，你可能会需要了解某些相关知识，你可以阅</a:t>
            </a:r>
          </a:p>
          <a:p>
            <a:pPr>
              <a:lnSpc>
                <a:spcPct val="150000"/>
              </a:lnSpc>
            </a:pPr>
            <a:r>
              <a:rPr lang="zh-CN" altLang="en-US" dirty="0">
                <a:latin typeface="微软雅黑" panose="020B0503020204020204" charset="-122"/>
                <a:ea typeface="微软雅黑" panose="020B0503020204020204" charset="-122"/>
                <a:sym typeface="+mn-ea"/>
              </a:rPr>
              <a:t>读下面材料，也可以自己去查看相关书籍。</a:t>
            </a:r>
          </a:p>
          <a:p>
            <a:pPr>
              <a:lnSpc>
                <a:spcPct val="150000"/>
              </a:lnSpc>
            </a:pPr>
            <a:endParaRPr lang="zh-CN" altLang="en-US" dirty="0">
              <a:latin typeface="微软雅黑" panose="020B0503020204020204" charset="-122"/>
              <a:ea typeface="微软雅黑" panose="020B0503020204020204" charset="-122"/>
            </a:endParaRPr>
          </a:p>
        </p:txBody>
      </p:sp>
      <p:pic>
        <p:nvPicPr>
          <p:cNvPr id="7" name="图片 6">
            <a:extLst>
              <a:ext uri="{FF2B5EF4-FFF2-40B4-BE49-F238E27FC236}">
                <a16:creationId xmlns:a16="http://schemas.microsoft.com/office/drawing/2014/main" id="{DE167F92-B8CB-41CF-86DA-6639FD602AE7}"/>
              </a:ext>
            </a:extLst>
          </p:cNvPr>
          <p:cNvPicPr>
            <a:picLocks noChangeAspect="1"/>
          </p:cNvPicPr>
          <p:nvPr/>
        </p:nvPicPr>
        <p:blipFill>
          <a:blip r:embed="rId5"/>
          <a:stretch>
            <a:fillRect/>
          </a:stretch>
        </p:blipFill>
        <p:spPr>
          <a:xfrm>
            <a:off x="1856505" y="4556941"/>
            <a:ext cx="8245345" cy="1797677"/>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基础项目</a:t>
            </a:r>
          </a:p>
        </p:txBody>
      </p:sp>
      <p:sp>
        <p:nvSpPr>
          <p:cNvPr id="2" name="文本框 1"/>
          <p:cNvSpPr txBox="1"/>
          <p:nvPr/>
        </p:nvSpPr>
        <p:spPr>
          <a:xfrm>
            <a:off x="734695" y="1388745"/>
            <a:ext cx="9499600" cy="5078313"/>
          </a:xfrm>
          <a:prstGeom prst="rect">
            <a:avLst/>
          </a:prstGeom>
          <a:noFill/>
        </p:spPr>
        <p:txBody>
          <a:bodyPr wrap="square" rtlCol="0" anchor="t">
            <a:spAutoFit/>
          </a:bodyPr>
          <a:lstStyle/>
          <a:p>
            <a:pPr>
              <a:lnSpc>
                <a:spcPct val="150000"/>
              </a:lnSpc>
            </a:pPr>
            <a:r>
              <a:rPr lang="zh-CN" altLang="en-US" b="1" dirty="0">
                <a:latin typeface="微软雅黑" panose="020B0503020204020204" charset="-122"/>
                <a:ea typeface="微软雅黑" panose="020B0503020204020204" charset="-122"/>
                <a:sym typeface="+mn-ea"/>
              </a:rPr>
              <a:t>寻线传感器</a:t>
            </a:r>
            <a:endParaRPr lang="en-US" altLang="zh-CN" b="1" dirty="0">
              <a:latin typeface="微软雅黑" panose="020B0503020204020204" charset="-122"/>
              <a:ea typeface="微软雅黑" panose="020B0503020204020204" charset="-122"/>
              <a:sym typeface="+mn-ea"/>
            </a:endParaRPr>
          </a:p>
          <a:p>
            <a:pPr>
              <a:lnSpc>
                <a:spcPct val="150000"/>
              </a:lnSpc>
            </a:pPr>
            <a:r>
              <a:rPr lang="zh-CN" altLang="en-US" dirty="0">
                <a:latin typeface="微软雅黑" panose="020B0503020204020204" charset="-122"/>
                <a:ea typeface="微软雅黑" panose="020B0503020204020204" charset="-122"/>
                <a:sym typeface="+mn-ea"/>
              </a:rPr>
              <a:t>当能够发射红外线的物体，接近红外发射头（距离小于</a:t>
            </a:r>
            <a:endParaRPr lang="en-US" altLang="zh-CN" dirty="0">
              <a:latin typeface="微软雅黑" panose="020B0503020204020204" charset="-122"/>
              <a:ea typeface="微软雅黑" panose="020B0503020204020204" charset="-122"/>
              <a:sym typeface="+mn-ea"/>
            </a:endParaRP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厘米）时，可接通电源。可通过学习键调整触发距离。</a:t>
            </a:r>
          </a:p>
          <a:p>
            <a:pPr>
              <a:lnSpc>
                <a:spcPct val="150000"/>
              </a:lnSpc>
            </a:pPr>
            <a:endParaRPr lang="en-US" altLang="zh-CN" dirty="0">
              <a:latin typeface="微软雅黑" panose="020B0503020204020204" charset="-122"/>
              <a:ea typeface="微软雅黑" panose="020B0503020204020204" charset="-122"/>
              <a:sym typeface="+mn-ea"/>
            </a:endParaRPr>
          </a:p>
          <a:p>
            <a:pPr>
              <a:lnSpc>
                <a:spcPct val="150000"/>
              </a:lnSpc>
            </a:pPr>
            <a:r>
              <a:rPr lang="zh-CN" altLang="en-US" dirty="0">
                <a:latin typeface="微软雅黑" panose="020B0503020204020204" charset="-122"/>
                <a:ea typeface="微软雅黑" panose="020B0503020204020204" charset="-122"/>
                <a:sym typeface="+mn-ea"/>
              </a:rPr>
              <a:t>使用方法：</a:t>
            </a: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）将电源模块</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寻线传感器</a:t>
            </a:r>
            <a:r>
              <a:rPr lang="en-US" altLang="zh-CN" dirty="0">
                <a:latin typeface="微软雅黑" panose="020B0503020204020204" charset="-122"/>
                <a:ea typeface="微软雅黑" panose="020B0503020204020204" charset="-122"/>
                <a:sym typeface="+mn-ea"/>
              </a:rPr>
              <a:t>+LED</a:t>
            </a:r>
            <a:r>
              <a:rPr lang="zh-CN" altLang="en-US" dirty="0">
                <a:latin typeface="微软雅黑" panose="020B0503020204020204" charset="-122"/>
                <a:ea typeface="微软雅黑" panose="020B0503020204020204" charset="-122"/>
                <a:sym typeface="+mn-ea"/>
              </a:rPr>
              <a:t>灯拼好。</a:t>
            </a: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）将电源模块接好电池，打开电源模块开关。</a:t>
            </a: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）按寻线模块的学习键，用手接近红外发射头（距离</a:t>
            </a:r>
            <a:endParaRPr lang="en-US" altLang="zh-CN" dirty="0">
              <a:latin typeface="微软雅黑" panose="020B0503020204020204" charset="-122"/>
              <a:ea typeface="微软雅黑" panose="020B0503020204020204" charset="-122"/>
              <a:sym typeface="+mn-ea"/>
            </a:endParaRPr>
          </a:p>
          <a:p>
            <a:pPr>
              <a:lnSpc>
                <a:spcPct val="150000"/>
              </a:lnSpc>
            </a:pPr>
            <a:r>
              <a:rPr lang="zh-CN" altLang="en-US" dirty="0">
                <a:latin typeface="微软雅黑" panose="020B0503020204020204" charset="-122"/>
                <a:ea typeface="微软雅黑" panose="020B0503020204020204" charset="-122"/>
                <a:sym typeface="+mn-ea"/>
              </a:rPr>
              <a:t>小于</a:t>
            </a: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厘米），记录一个距离值。</a:t>
            </a: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）用手接近红外发射头（距离小于刚才记录的距离），看有</a:t>
            </a:r>
            <a:endParaRPr lang="en-US" altLang="zh-CN" dirty="0">
              <a:latin typeface="微软雅黑" panose="020B0503020204020204" charset="-122"/>
              <a:ea typeface="微软雅黑" panose="020B0503020204020204" charset="-122"/>
              <a:sym typeface="+mn-ea"/>
            </a:endParaRPr>
          </a:p>
          <a:p>
            <a:pPr>
              <a:lnSpc>
                <a:spcPct val="150000"/>
              </a:lnSpc>
            </a:pPr>
            <a:r>
              <a:rPr lang="zh-CN" altLang="en-US" dirty="0">
                <a:latin typeface="微软雅黑" panose="020B0503020204020204" charset="-122"/>
                <a:ea typeface="微软雅黑" panose="020B0503020204020204" charset="-122"/>
                <a:sym typeface="+mn-ea"/>
              </a:rPr>
              <a:t>什么现象发生。</a:t>
            </a:r>
          </a:p>
          <a:p>
            <a:pPr>
              <a:lnSpc>
                <a:spcPct val="150000"/>
              </a:lnSpc>
            </a:pPr>
            <a:endParaRPr lang="zh-CN" altLang="en-US" dirty="0">
              <a:latin typeface="微软雅黑" panose="020B0503020204020204" charset="-122"/>
              <a:ea typeface="微软雅黑" panose="020B0503020204020204" charset="-122"/>
            </a:endParaRPr>
          </a:p>
        </p:txBody>
      </p:sp>
      <p:pic>
        <p:nvPicPr>
          <p:cNvPr id="4" name="图片 3">
            <a:extLst>
              <a:ext uri="{FF2B5EF4-FFF2-40B4-BE49-F238E27FC236}">
                <a16:creationId xmlns:a16="http://schemas.microsoft.com/office/drawing/2014/main" id="{235FC468-BC73-4F31-8B22-BD37140B6868}"/>
              </a:ext>
            </a:extLst>
          </p:cNvPr>
          <p:cNvPicPr>
            <a:picLocks noChangeAspect="1"/>
          </p:cNvPicPr>
          <p:nvPr/>
        </p:nvPicPr>
        <p:blipFill>
          <a:blip r:embed="rId5"/>
          <a:stretch>
            <a:fillRect/>
          </a:stretch>
        </p:blipFill>
        <p:spPr>
          <a:xfrm>
            <a:off x="6985331" y="1388745"/>
            <a:ext cx="4067858" cy="3922578"/>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 课后思考</a:t>
            </a:r>
          </a:p>
        </p:txBody>
      </p:sp>
      <p:sp>
        <p:nvSpPr>
          <p:cNvPr id="2" name="文本框 1"/>
          <p:cNvSpPr txBox="1"/>
          <p:nvPr/>
        </p:nvSpPr>
        <p:spPr>
          <a:xfrm>
            <a:off x="867410" y="2584450"/>
            <a:ext cx="5945563" cy="1754326"/>
          </a:xfrm>
          <a:prstGeom prst="rect">
            <a:avLst/>
          </a:prstGeom>
          <a:noFill/>
        </p:spPr>
        <p:txBody>
          <a:bodyPr wrap="square" rtlCol="0" anchor="t">
            <a:spAutoFit/>
          </a:bodyPr>
          <a:lstStyle/>
          <a:p>
            <a:pPr algn="ctr">
              <a:lnSpc>
                <a:spcPct val="150000"/>
              </a:lnSpc>
            </a:pPr>
            <a:r>
              <a:rPr lang="zh-CN" altLang="en-US" sz="2400" dirty="0">
                <a:latin typeface="微软雅黑" panose="020B0503020204020204" charset="-122"/>
                <a:ea typeface="微软雅黑" panose="020B0503020204020204" charset="-122"/>
                <a:sym typeface="+mn-ea"/>
              </a:rPr>
              <a:t>寻线传感器有两种使用方式，一种是</a:t>
            </a:r>
            <a:endParaRPr lang="en-US" altLang="zh-CN" sz="2400" dirty="0">
              <a:latin typeface="微软雅黑" panose="020B0503020204020204" charset="-122"/>
              <a:ea typeface="微软雅黑" panose="020B0503020204020204" charset="-122"/>
              <a:sym typeface="+mn-ea"/>
            </a:endParaRPr>
          </a:p>
          <a:p>
            <a:pPr algn="ctr">
              <a:lnSpc>
                <a:spcPct val="150000"/>
              </a:lnSpc>
            </a:pPr>
            <a:r>
              <a:rPr lang="zh-CN" altLang="en-US" sz="2400" dirty="0">
                <a:latin typeface="微软雅黑" panose="020B0503020204020204" charset="-122"/>
                <a:ea typeface="微软雅黑" panose="020B0503020204020204" charset="-122"/>
                <a:sym typeface="+mn-ea"/>
              </a:rPr>
              <a:t>点动模式，一种是开关模式，</a:t>
            </a:r>
          </a:p>
          <a:p>
            <a:pPr algn="ctr">
              <a:lnSpc>
                <a:spcPct val="150000"/>
              </a:lnSpc>
            </a:pPr>
            <a:r>
              <a:rPr lang="zh-CN" altLang="en-US" sz="2400" dirty="0">
                <a:latin typeface="微软雅黑" panose="020B0503020204020204" charset="-122"/>
                <a:ea typeface="微软雅黑" panose="020B0503020204020204" charset="-122"/>
                <a:sym typeface="+mn-ea"/>
              </a:rPr>
              <a:t>你试试两种有什么不同的效果？</a:t>
            </a:r>
          </a:p>
        </p:txBody>
      </p:sp>
      <p:grpSp>
        <p:nvGrpSpPr>
          <p:cNvPr id="4" name="组合 3">
            <a:extLst>
              <a:ext uri="{FF2B5EF4-FFF2-40B4-BE49-F238E27FC236}">
                <a16:creationId xmlns:a16="http://schemas.microsoft.com/office/drawing/2014/main" id="{69BECC41-6498-49FE-A190-323FFA8917F1}"/>
              </a:ext>
            </a:extLst>
          </p:cNvPr>
          <p:cNvGrpSpPr/>
          <p:nvPr/>
        </p:nvGrpSpPr>
        <p:grpSpPr>
          <a:xfrm>
            <a:off x="173015" y="450513"/>
            <a:ext cx="466771" cy="544105"/>
            <a:chOff x="9537078" y="3152804"/>
            <a:chExt cx="466771" cy="544105"/>
          </a:xfrm>
        </p:grpSpPr>
        <p:sp>
          <p:nvSpPr>
            <p:cNvPr id="5" name="Freeform 160">
              <a:extLst>
                <a:ext uri="{FF2B5EF4-FFF2-40B4-BE49-F238E27FC236}">
                  <a16:creationId xmlns:a16="http://schemas.microsoft.com/office/drawing/2014/main" id="{B8694906-A4A6-4939-BEB4-5DCDD2321DFE}"/>
                </a:ext>
              </a:extLst>
            </p:cNvPr>
            <p:cNvSpPr>
              <a:spLocks/>
            </p:cNvSpPr>
            <p:nvPr/>
          </p:nvSpPr>
          <p:spPr bwMode="auto">
            <a:xfrm>
              <a:off x="9764939" y="3364094"/>
              <a:ext cx="5524" cy="8286"/>
            </a:xfrm>
            <a:custGeom>
              <a:avLst/>
              <a:gdLst>
                <a:gd name="T0" fmla="*/ 1 w 2"/>
                <a:gd name="T1" fmla="*/ 0 h 3"/>
                <a:gd name="T2" fmla="*/ 1 w 2"/>
                <a:gd name="T3" fmla="*/ 0 h 3"/>
                <a:gd name="T4" fmla="*/ 2 w 2"/>
                <a:gd name="T5" fmla="*/ 0 h 3"/>
                <a:gd name="T6" fmla="*/ 2 w 2"/>
                <a:gd name="T7" fmla="*/ 1 h 3"/>
                <a:gd name="T8" fmla="*/ 0 w 2"/>
                <a:gd name="T9" fmla="*/ 3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1" y="0"/>
                    <a:pt x="1" y="0"/>
                  </a:cubicBezTo>
                  <a:cubicBezTo>
                    <a:pt x="1" y="0"/>
                    <a:pt x="1" y="0"/>
                    <a:pt x="2" y="0"/>
                  </a:cubicBezTo>
                  <a:cubicBezTo>
                    <a:pt x="2" y="0"/>
                    <a:pt x="2" y="1"/>
                    <a:pt x="2" y="1"/>
                  </a:cubicBezTo>
                  <a:cubicBezTo>
                    <a:pt x="1" y="2"/>
                    <a:pt x="1" y="3"/>
                    <a:pt x="0" y="3"/>
                  </a:cubicBezTo>
                  <a:cubicBezTo>
                    <a:pt x="0" y="2"/>
                    <a:pt x="1" y="0"/>
                    <a:pt x="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Freeform 161">
              <a:extLst>
                <a:ext uri="{FF2B5EF4-FFF2-40B4-BE49-F238E27FC236}">
                  <a16:creationId xmlns:a16="http://schemas.microsoft.com/office/drawing/2014/main" id="{5C808FBB-7F90-4627-B183-4FD93A3F0B3F}"/>
                </a:ext>
              </a:extLst>
            </p:cNvPr>
            <p:cNvSpPr>
              <a:spLocks/>
            </p:cNvSpPr>
            <p:nvPr/>
          </p:nvSpPr>
          <p:spPr bwMode="auto">
            <a:xfrm>
              <a:off x="9787035" y="3372379"/>
              <a:ext cx="8286" cy="11048"/>
            </a:xfrm>
            <a:custGeom>
              <a:avLst/>
              <a:gdLst>
                <a:gd name="T0" fmla="*/ 2 w 3"/>
                <a:gd name="T1" fmla="*/ 0 h 4"/>
                <a:gd name="T2" fmla="*/ 3 w 3"/>
                <a:gd name="T3" fmla="*/ 0 h 4"/>
                <a:gd name="T4" fmla="*/ 3 w 3"/>
                <a:gd name="T5" fmla="*/ 0 h 4"/>
                <a:gd name="T6" fmla="*/ 3 w 3"/>
                <a:gd name="T7" fmla="*/ 0 h 4"/>
                <a:gd name="T8" fmla="*/ 0 w 3"/>
                <a:gd name="T9" fmla="*/ 4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cubicBezTo>
                    <a:pt x="2" y="0"/>
                    <a:pt x="2" y="0"/>
                    <a:pt x="3" y="0"/>
                  </a:cubicBezTo>
                  <a:cubicBezTo>
                    <a:pt x="3" y="0"/>
                    <a:pt x="3" y="0"/>
                    <a:pt x="3" y="0"/>
                  </a:cubicBezTo>
                  <a:cubicBezTo>
                    <a:pt x="3" y="0"/>
                    <a:pt x="3" y="0"/>
                    <a:pt x="3" y="0"/>
                  </a:cubicBezTo>
                  <a:cubicBezTo>
                    <a:pt x="3" y="1"/>
                    <a:pt x="2" y="2"/>
                    <a:pt x="0" y="4"/>
                  </a:cubicBezTo>
                  <a:cubicBezTo>
                    <a:pt x="1" y="2"/>
                    <a:pt x="1" y="1"/>
                    <a:pt x="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162">
              <a:extLst>
                <a:ext uri="{FF2B5EF4-FFF2-40B4-BE49-F238E27FC236}">
                  <a16:creationId xmlns:a16="http://schemas.microsoft.com/office/drawing/2014/main" id="{B125C8F6-5CB2-4783-994A-541298617B82}"/>
                </a:ext>
              </a:extLst>
            </p:cNvPr>
            <p:cNvSpPr>
              <a:spLocks/>
            </p:cNvSpPr>
            <p:nvPr/>
          </p:nvSpPr>
          <p:spPr bwMode="auto">
            <a:xfrm>
              <a:off x="9729034" y="3380665"/>
              <a:ext cx="63525" cy="88383"/>
            </a:xfrm>
            <a:custGeom>
              <a:avLst/>
              <a:gdLst>
                <a:gd name="T0" fmla="*/ 0 w 23"/>
                <a:gd name="T1" fmla="*/ 29 h 32"/>
                <a:gd name="T2" fmla="*/ 6 w 23"/>
                <a:gd name="T3" fmla="*/ 15 h 32"/>
                <a:gd name="T4" fmla="*/ 7 w 23"/>
                <a:gd name="T5" fmla="*/ 14 h 32"/>
                <a:gd name="T6" fmla="*/ 6 w 23"/>
                <a:gd name="T7" fmla="*/ 0 h 32"/>
                <a:gd name="T8" fmla="*/ 7 w 23"/>
                <a:gd name="T9" fmla="*/ 1 h 32"/>
                <a:gd name="T10" fmla="*/ 11 w 23"/>
                <a:gd name="T11" fmla="*/ 0 h 32"/>
                <a:gd name="T12" fmla="*/ 13 w 23"/>
                <a:gd name="T13" fmla="*/ 4 h 32"/>
                <a:gd name="T14" fmla="*/ 19 w 23"/>
                <a:gd name="T15" fmla="*/ 4 h 32"/>
                <a:gd name="T16" fmla="*/ 19 w 23"/>
                <a:gd name="T17" fmla="*/ 5 h 32"/>
                <a:gd name="T18" fmla="*/ 21 w 23"/>
                <a:gd name="T19" fmla="*/ 8 h 32"/>
                <a:gd name="T20" fmla="*/ 22 w 23"/>
                <a:gd name="T21" fmla="*/ 8 h 32"/>
                <a:gd name="T22" fmla="*/ 23 w 23"/>
                <a:gd name="T23" fmla="*/ 9 h 32"/>
                <a:gd name="T24" fmla="*/ 12 w 23"/>
                <a:gd name="T25" fmla="*/ 17 h 32"/>
                <a:gd name="T26" fmla="*/ 12 w 23"/>
                <a:gd name="T27" fmla="*/ 18 h 32"/>
                <a:gd name="T28" fmla="*/ 5 w 23"/>
                <a:gd name="T29" fmla="*/ 32 h 32"/>
                <a:gd name="T30" fmla="*/ 0 w 23"/>
                <a:gd name="T31"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0" y="29"/>
                  </a:moveTo>
                  <a:cubicBezTo>
                    <a:pt x="6" y="15"/>
                    <a:pt x="6" y="15"/>
                    <a:pt x="6" y="15"/>
                  </a:cubicBezTo>
                  <a:cubicBezTo>
                    <a:pt x="6" y="15"/>
                    <a:pt x="7" y="15"/>
                    <a:pt x="7" y="14"/>
                  </a:cubicBezTo>
                  <a:cubicBezTo>
                    <a:pt x="6" y="0"/>
                    <a:pt x="6" y="0"/>
                    <a:pt x="6" y="0"/>
                  </a:cubicBezTo>
                  <a:cubicBezTo>
                    <a:pt x="6" y="1"/>
                    <a:pt x="7" y="1"/>
                    <a:pt x="7" y="1"/>
                  </a:cubicBezTo>
                  <a:cubicBezTo>
                    <a:pt x="8" y="1"/>
                    <a:pt x="10" y="1"/>
                    <a:pt x="11" y="0"/>
                  </a:cubicBezTo>
                  <a:cubicBezTo>
                    <a:pt x="11" y="2"/>
                    <a:pt x="12" y="3"/>
                    <a:pt x="13" y="4"/>
                  </a:cubicBezTo>
                  <a:cubicBezTo>
                    <a:pt x="14" y="5"/>
                    <a:pt x="17" y="5"/>
                    <a:pt x="19" y="4"/>
                  </a:cubicBezTo>
                  <a:cubicBezTo>
                    <a:pt x="19" y="4"/>
                    <a:pt x="19" y="5"/>
                    <a:pt x="19" y="5"/>
                  </a:cubicBezTo>
                  <a:cubicBezTo>
                    <a:pt x="19" y="6"/>
                    <a:pt x="20" y="8"/>
                    <a:pt x="21" y="8"/>
                  </a:cubicBezTo>
                  <a:cubicBezTo>
                    <a:pt x="21" y="8"/>
                    <a:pt x="21" y="8"/>
                    <a:pt x="22" y="8"/>
                  </a:cubicBezTo>
                  <a:cubicBezTo>
                    <a:pt x="22" y="8"/>
                    <a:pt x="22" y="9"/>
                    <a:pt x="23" y="9"/>
                  </a:cubicBezTo>
                  <a:cubicBezTo>
                    <a:pt x="12" y="17"/>
                    <a:pt x="12" y="17"/>
                    <a:pt x="12" y="17"/>
                  </a:cubicBezTo>
                  <a:cubicBezTo>
                    <a:pt x="12" y="17"/>
                    <a:pt x="12" y="17"/>
                    <a:pt x="12" y="18"/>
                  </a:cubicBezTo>
                  <a:cubicBezTo>
                    <a:pt x="5" y="32"/>
                    <a:pt x="5" y="32"/>
                    <a:pt x="5" y="32"/>
                  </a:cubicBezTo>
                  <a:lnTo>
                    <a:pt x="0"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163">
              <a:extLst>
                <a:ext uri="{FF2B5EF4-FFF2-40B4-BE49-F238E27FC236}">
                  <a16:creationId xmlns:a16="http://schemas.microsoft.com/office/drawing/2014/main" id="{7A961513-A9A6-4DCE-B343-3800EC3DDC1B}"/>
                </a:ext>
              </a:extLst>
            </p:cNvPr>
            <p:cNvSpPr>
              <a:spLocks/>
            </p:cNvSpPr>
            <p:nvPr/>
          </p:nvSpPr>
          <p:spPr bwMode="auto">
            <a:xfrm>
              <a:off x="9706938" y="3279854"/>
              <a:ext cx="161574" cy="200242"/>
            </a:xfrm>
            <a:custGeom>
              <a:avLst/>
              <a:gdLst>
                <a:gd name="T0" fmla="*/ 52 w 59"/>
                <a:gd name="T1" fmla="*/ 44 h 73"/>
                <a:gd name="T2" fmla="*/ 50 w 59"/>
                <a:gd name="T3" fmla="*/ 47 h 73"/>
                <a:gd name="T4" fmla="*/ 50 w 59"/>
                <a:gd name="T5" fmla="*/ 47 h 73"/>
                <a:gd name="T6" fmla="*/ 30 w 59"/>
                <a:gd name="T7" fmla="*/ 63 h 73"/>
                <a:gd name="T8" fmla="*/ 22 w 59"/>
                <a:gd name="T9" fmla="*/ 73 h 73"/>
                <a:gd name="T10" fmla="*/ 17 w 59"/>
                <a:gd name="T11" fmla="*/ 70 h 73"/>
                <a:gd name="T12" fmla="*/ 23 w 59"/>
                <a:gd name="T13" fmla="*/ 57 h 73"/>
                <a:gd name="T14" fmla="*/ 36 w 59"/>
                <a:gd name="T15" fmla="*/ 47 h 73"/>
                <a:gd name="T16" fmla="*/ 36 w 59"/>
                <a:gd name="T17" fmla="*/ 44 h 73"/>
                <a:gd name="T18" fmla="*/ 33 w 59"/>
                <a:gd name="T19" fmla="*/ 44 h 73"/>
                <a:gd name="T20" fmla="*/ 30 w 59"/>
                <a:gd name="T21" fmla="*/ 43 h 73"/>
                <a:gd name="T22" fmla="*/ 29 w 59"/>
                <a:gd name="T23" fmla="*/ 42 h 73"/>
                <a:gd name="T24" fmla="*/ 29 w 59"/>
                <a:gd name="T25" fmla="*/ 40 h 73"/>
                <a:gd name="T26" fmla="*/ 29 w 59"/>
                <a:gd name="T27" fmla="*/ 40 h 73"/>
                <a:gd name="T28" fmla="*/ 34 w 59"/>
                <a:gd name="T29" fmla="*/ 34 h 73"/>
                <a:gd name="T30" fmla="*/ 32 w 59"/>
                <a:gd name="T31" fmla="*/ 32 h 73"/>
                <a:gd name="T32" fmla="*/ 30 w 59"/>
                <a:gd name="T33" fmla="*/ 33 h 73"/>
                <a:gd name="T34" fmla="*/ 27 w 59"/>
                <a:gd name="T35" fmla="*/ 39 h 73"/>
                <a:gd name="T36" fmla="*/ 22 w 59"/>
                <a:gd name="T37" fmla="*/ 39 h 73"/>
                <a:gd name="T38" fmla="*/ 21 w 59"/>
                <a:gd name="T39" fmla="*/ 37 h 73"/>
                <a:gd name="T40" fmla="*/ 25 w 59"/>
                <a:gd name="T41" fmla="*/ 33 h 73"/>
                <a:gd name="T42" fmla="*/ 24 w 59"/>
                <a:gd name="T43" fmla="*/ 30 h 73"/>
                <a:gd name="T44" fmla="*/ 21 w 59"/>
                <a:gd name="T45" fmla="*/ 29 h 73"/>
                <a:gd name="T46" fmla="*/ 19 w 59"/>
                <a:gd name="T47" fmla="*/ 34 h 73"/>
                <a:gd name="T48" fmla="*/ 18 w 59"/>
                <a:gd name="T49" fmla="*/ 35 h 73"/>
                <a:gd name="T50" fmla="*/ 15 w 59"/>
                <a:gd name="T51" fmla="*/ 36 h 73"/>
                <a:gd name="T52" fmla="*/ 14 w 59"/>
                <a:gd name="T53" fmla="*/ 35 h 73"/>
                <a:gd name="T54" fmla="*/ 14 w 59"/>
                <a:gd name="T55" fmla="*/ 35 h 73"/>
                <a:gd name="T56" fmla="*/ 12 w 59"/>
                <a:gd name="T57" fmla="*/ 33 h 73"/>
                <a:gd name="T58" fmla="*/ 12 w 59"/>
                <a:gd name="T59" fmla="*/ 33 h 73"/>
                <a:gd name="T60" fmla="*/ 12 w 59"/>
                <a:gd name="T61" fmla="*/ 33 h 73"/>
                <a:gd name="T62" fmla="*/ 12 w 59"/>
                <a:gd name="T63" fmla="*/ 33 h 73"/>
                <a:gd name="T64" fmla="*/ 12 w 59"/>
                <a:gd name="T65" fmla="*/ 33 h 73"/>
                <a:gd name="T66" fmla="*/ 12 w 59"/>
                <a:gd name="T67" fmla="*/ 33 h 73"/>
                <a:gd name="T68" fmla="*/ 10 w 59"/>
                <a:gd name="T69" fmla="*/ 35 h 73"/>
                <a:gd name="T70" fmla="*/ 11 w 59"/>
                <a:gd name="T71" fmla="*/ 51 h 73"/>
                <a:gd name="T72" fmla="*/ 4 w 59"/>
                <a:gd name="T73" fmla="*/ 65 h 73"/>
                <a:gd name="T74" fmla="*/ 1 w 59"/>
                <a:gd name="T75" fmla="*/ 63 h 73"/>
                <a:gd name="T76" fmla="*/ 3 w 59"/>
                <a:gd name="T77" fmla="*/ 51 h 73"/>
                <a:gd name="T78" fmla="*/ 2 w 59"/>
                <a:gd name="T79" fmla="*/ 25 h 73"/>
                <a:gd name="T80" fmla="*/ 2 w 59"/>
                <a:gd name="T81" fmla="*/ 25 h 73"/>
                <a:gd name="T82" fmla="*/ 4 w 59"/>
                <a:gd name="T83" fmla="*/ 21 h 73"/>
                <a:gd name="T84" fmla="*/ 4 w 59"/>
                <a:gd name="T85" fmla="*/ 20 h 73"/>
                <a:gd name="T86" fmla="*/ 40 w 59"/>
                <a:gd name="T87" fmla="*/ 7 h 73"/>
                <a:gd name="T88" fmla="*/ 53 w 59"/>
                <a:gd name="T89" fmla="*/ 43 h 73"/>
                <a:gd name="T90" fmla="*/ 52 w 59"/>
                <a:gd name="T91"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73">
                  <a:moveTo>
                    <a:pt x="52" y="44"/>
                  </a:moveTo>
                  <a:cubicBezTo>
                    <a:pt x="50" y="47"/>
                    <a:pt x="50" y="47"/>
                    <a:pt x="50" y="47"/>
                  </a:cubicBezTo>
                  <a:cubicBezTo>
                    <a:pt x="50" y="47"/>
                    <a:pt x="50" y="47"/>
                    <a:pt x="50" y="47"/>
                  </a:cubicBezTo>
                  <a:cubicBezTo>
                    <a:pt x="48" y="50"/>
                    <a:pt x="42" y="57"/>
                    <a:pt x="30" y="63"/>
                  </a:cubicBezTo>
                  <a:cubicBezTo>
                    <a:pt x="26" y="65"/>
                    <a:pt x="23" y="69"/>
                    <a:pt x="22" y="73"/>
                  </a:cubicBezTo>
                  <a:cubicBezTo>
                    <a:pt x="17" y="70"/>
                    <a:pt x="17" y="70"/>
                    <a:pt x="17" y="70"/>
                  </a:cubicBezTo>
                  <a:cubicBezTo>
                    <a:pt x="23" y="57"/>
                    <a:pt x="23" y="57"/>
                    <a:pt x="23" y="57"/>
                  </a:cubicBezTo>
                  <a:cubicBezTo>
                    <a:pt x="36" y="47"/>
                    <a:pt x="36" y="47"/>
                    <a:pt x="36" y="47"/>
                  </a:cubicBezTo>
                  <a:cubicBezTo>
                    <a:pt x="37" y="46"/>
                    <a:pt x="37" y="45"/>
                    <a:pt x="36" y="44"/>
                  </a:cubicBezTo>
                  <a:cubicBezTo>
                    <a:pt x="35" y="43"/>
                    <a:pt x="34" y="43"/>
                    <a:pt x="33" y="44"/>
                  </a:cubicBezTo>
                  <a:cubicBezTo>
                    <a:pt x="32" y="44"/>
                    <a:pt x="31" y="44"/>
                    <a:pt x="30" y="43"/>
                  </a:cubicBezTo>
                  <a:cubicBezTo>
                    <a:pt x="29" y="43"/>
                    <a:pt x="29" y="42"/>
                    <a:pt x="29" y="42"/>
                  </a:cubicBezTo>
                  <a:cubicBezTo>
                    <a:pt x="29" y="41"/>
                    <a:pt x="29" y="41"/>
                    <a:pt x="29" y="40"/>
                  </a:cubicBezTo>
                  <a:cubicBezTo>
                    <a:pt x="29" y="40"/>
                    <a:pt x="29" y="40"/>
                    <a:pt x="29" y="40"/>
                  </a:cubicBezTo>
                  <a:cubicBezTo>
                    <a:pt x="31" y="39"/>
                    <a:pt x="34" y="36"/>
                    <a:pt x="34" y="34"/>
                  </a:cubicBezTo>
                  <a:cubicBezTo>
                    <a:pt x="34" y="33"/>
                    <a:pt x="33" y="33"/>
                    <a:pt x="32" y="32"/>
                  </a:cubicBezTo>
                  <a:cubicBezTo>
                    <a:pt x="31" y="32"/>
                    <a:pt x="30" y="32"/>
                    <a:pt x="30" y="33"/>
                  </a:cubicBezTo>
                  <a:cubicBezTo>
                    <a:pt x="28" y="34"/>
                    <a:pt x="27" y="36"/>
                    <a:pt x="27" y="39"/>
                  </a:cubicBezTo>
                  <a:cubicBezTo>
                    <a:pt x="25" y="40"/>
                    <a:pt x="23" y="40"/>
                    <a:pt x="22" y="39"/>
                  </a:cubicBezTo>
                  <a:cubicBezTo>
                    <a:pt x="21" y="39"/>
                    <a:pt x="21" y="38"/>
                    <a:pt x="21" y="37"/>
                  </a:cubicBezTo>
                  <a:cubicBezTo>
                    <a:pt x="22" y="36"/>
                    <a:pt x="24" y="34"/>
                    <a:pt x="25" y="33"/>
                  </a:cubicBezTo>
                  <a:cubicBezTo>
                    <a:pt x="25" y="32"/>
                    <a:pt x="25" y="31"/>
                    <a:pt x="24" y="30"/>
                  </a:cubicBezTo>
                  <a:cubicBezTo>
                    <a:pt x="23" y="29"/>
                    <a:pt x="22" y="29"/>
                    <a:pt x="21" y="29"/>
                  </a:cubicBezTo>
                  <a:cubicBezTo>
                    <a:pt x="20" y="30"/>
                    <a:pt x="19" y="32"/>
                    <a:pt x="19" y="34"/>
                  </a:cubicBezTo>
                  <a:cubicBezTo>
                    <a:pt x="18" y="35"/>
                    <a:pt x="18" y="35"/>
                    <a:pt x="18" y="35"/>
                  </a:cubicBezTo>
                  <a:cubicBezTo>
                    <a:pt x="17" y="36"/>
                    <a:pt x="16" y="36"/>
                    <a:pt x="15" y="36"/>
                  </a:cubicBezTo>
                  <a:cubicBezTo>
                    <a:pt x="15" y="36"/>
                    <a:pt x="14" y="36"/>
                    <a:pt x="14" y="35"/>
                  </a:cubicBezTo>
                  <a:cubicBezTo>
                    <a:pt x="14" y="35"/>
                    <a:pt x="14" y="35"/>
                    <a:pt x="14" y="35"/>
                  </a:cubicBezTo>
                  <a:cubicBezTo>
                    <a:pt x="14" y="34"/>
                    <a:pt x="13"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2" y="33"/>
                    <a:pt x="12" y="33"/>
                    <a:pt x="12" y="33"/>
                  </a:cubicBezTo>
                  <a:cubicBezTo>
                    <a:pt x="11" y="33"/>
                    <a:pt x="10" y="34"/>
                    <a:pt x="10" y="35"/>
                  </a:cubicBezTo>
                  <a:cubicBezTo>
                    <a:pt x="11" y="51"/>
                    <a:pt x="11" y="51"/>
                    <a:pt x="11" y="51"/>
                  </a:cubicBezTo>
                  <a:cubicBezTo>
                    <a:pt x="4" y="65"/>
                    <a:pt x="4" y="65"/>
                    <a:pt x="4" y="65"/>
                  </a:cubicBezTo>
                  <a:cubicBezTo>
                    <a:pt x="1" y="63"/>
                    <a:pt x="1" y="63"/>
                    <a:pt x="1" y="63"/>
                  </a:cubicBezTo>
                  <a:cubicBezTo>
                    <a:pt x="2" y="59"/>
                    <a:pt x="4" y="55"/>
                    <a:pt x="3" y="51"/>
                  </a:cubicBezTo>
                  <a:cubicBezTo>
                    <a:pt x="0" y="37"/>
                    <a:pt x="1" y="28"/>
                    <a:pt x="2" y="25"/>
                  </a:cubicBezTo>
                  <a:cubicBezTo>
                    <a:pt x="2" y="25"/>
                    <a:pt x="2" y="25"/>
                    <a:pt x="2" y="25"/>
                  </a:cubicBezTo>
                  <a:cubicBezTo>
                    <a:pt x="4" y="21"/>
                    <a:pt x="4" y="21"/>
                    <a:pt x="4" y="21"/>
                  </a:cubicBezTo>
                  <a:cubicBezTo>
                    <a:pt x="4" y="21"/>
                    <a:pt x="4" y="20"/>
                    <a:pt x="4" y="20"/>
                  </a:cubicBezTo>
                  <a:cubicBezTo>
                    <a:pt x="10" y="6"/>
                    <a:pt x="26" y="0"/>
                    <a:pt x="40" y="7"/>
                  </a:cubicBezTo>
                  <a:cubicBezTo>
                    <a:pt x="53" y="13"/>
                    <a:pt x="59" y="29"/>
                    <a:pt x="53" y="43"/>
                  </a:cubicBezTo>
                  <a:cubicBezTo>
                    <a:pt x="53" y="43"/>
                    <a:pt x="52" y="43"/>
                    <a:pt x="52" y="4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64">
              <a:extLst>
                <a:ext uri="{FF2B5EF4-FFF2-40B4-BE49-F238E27FC236}">
                  <a16:creationId xmlns:a16="http://schemas.microsoft.com/office/drawing/2014/main" id="{F41D802B-B099-4375-9B6A-4DCC64B216ED}"/>
                </a:ext>
              </a:extLst>
            </p:cNvPr>
            <p:cNvSpPr>
              <a:spLocks noEditPoints="1"/>
            </p:cNvSpPr>
            <p:nvPr/>
          </p:nvSpPr>
          <p:spPr bwMode="auto">
            <a:xfrm>
              <a:off x="9537078" y="3152804"/>
              <a:ext cx="466771" cy="544105"/>
            </a:xfrm>
            <a:custGeom>
              <a:avLst/>
              <a:gdLst>
                <a:gd name="T0" fmla="*/ 47 w 170"/>
                <a:gd name="T1" fmla="*/ 16 h 198"/>
                <a:gd name="T2" fmla="*/ 13 w 170"/>
                <a:gd name="T3" fmla="*/ 82 h 198"/>
                <a:gd name="T4" fmla="*/ 7 w 170"/>
                <a:gd name="T5" fmla="*/ 102 h 198"/>
                <a:gd name="T6" fmla="*/ 5 w 170"/>
                <a:gd name="T7" fmla="*/ 116 h 198"/>
                <a:gd name="T8" fmla="*/ 7 w 170"/>
                <a:gd name="T9" fmla="*/ 121 h 198"/>
                <a:gd name="T10" fmla="*/ 10 w 170"/>
                <a:gd name="T11" fmla="*/ 131 h 198"/>
                <a:gd name="T12" fmla="*/ 6 w 170"/>
                <a:gd name="T13" fmla="*/ 148 h 198"/>
                <a:gd name="T14" fmla="*/ 35 w 170"/>
                <a:gd name="T15" fmla="*/ 165 h 198"/>
                <a:gd name="T16" fmla="*/ 83 w 170"/>
                <a:gd name="T17" fmla="*/ 198 h 198"/>
                <a:gd name="T18" fmla="*/ 158 w 170"/>
                <a:gd name="T19" fmla="*/ 100 h 198"/>
                <a:gd name="T20" fmla="*/ 108 w 170"/>
                <a:gd name="T21" fmla="*/ 34 h 198"/>
                <a:gd name="T22" fmla="*/ 118 w 170"/>
                <a:gd name="T23" fmla="*/ 22 h 198"/>
                <a:gd name="T24" fmla="*/ 115 w 170"/>
                <a:gd name="T25" fmla="*/ 37 h 198"/>
                <a:gd name="T26" fmla="*/ 108 w 170"/>
                <a:gd name="T27" fmla="*/ 34 h 198"/>
                <a:gd name="T28" fmla="*/ 91 w 170"/>
                <a:gd name="T29" fmla="*/ 19 h 198"/>
                <a:gd name="T30" fmla="*/ 89 w 170"/>
                <a:gd name="T31" fmla="*/ 33 h 198"/>
                <a:gd name="T32" fmla="*/ 85 w 170"/>
                <a:gd name="T33" fmla="*/ 30 h 198"/>
                <a:gd name="T34" fmla="*/ 87 w 170"/>
                <a:gd name="T35" fmla="*/ 15 h 198"/>
                <a:gd name="T36" fmla="*/ 62 w 170"/>
                <a:gd name="T37" fmla="*/ 26 h 198"/>
                <a:gd name="T38" fmla="*/ 68 w 170"/>
                <a:gd name="T39" fmla="*/ 40 h 198"/>
                <a:gd name="T40" fmla="*/ 63 w 170"/>
                <a:gd name="T41" fmla="*/ 39 h 198"/>
                <a:gd name="T42" fmla="*/ 57 w 170"/>
                <a:gd name="T43" fmla="*/ 25 h 198"/>
                <a:gd name="T44" fmla="*/ 34 w 170"/>
                <a:gd name="T45" fmla="*/ 82 h 198"/>
                <a:gd name="T46" fmla="*/ 30 w 170"/>
                <a:gd name="T47" fmla="*/ 79 h 198"/>
                <a:gd name="T48" fmla="*/ 44 w 170"/>
                <a:gd name="T49" fmla="*/ 75 h 198"/>
                <a:gd name="T50" fmla="*/ 45 w 170"/>
                <a:gd name="T51" fmla="*/ 82 h 198"/>
                <a:gd name="T52" fmla="*/ 36 w 170"/>
                <a:gd name="T53" fmla="*/ 49 h 198"/>
                <a:gd name="T54" fmla="*/ 51 w 170"/>
                <a:gd name="T55" fmla="*/ 52 h 198"/>
                <a:gd name="T56" fmla="*/ 48 w 170"/>
                <a:gd name="T57" fmla="*/ 58 h 198"/>
                <a:gd name="T58" fmla="*/ 84 w 170"/>
                <a:gd name="T59" fmla="*/ 131 h 198"/>
                <a:gd name="T60" fmla="*/ 82 w 170"/>
                <a:gd name="T61" fmla="*/ 133 h 198"/>
                <a:gd name="T62" fmla="*/ 82 w 170"/>
                <a:gd name="T63" fmla="*/ 136 h 198"/>
                <a:gd name="T64" fmla="*/ 80 w 170"/>
                <a:gd name="T65" fmla="*/ 138 h 198"/>
                <a:gd name="T66" fmla="*/ 71 w 170"/>
                <a:gd name="T67" fmla="*/ 140 h 198"/>
                <a:gd name="T68" fmla="*/ 57 w 170"/>
                <a:gd name="T69" fmla="*/ 137 h 198"/>
                <a:gd name="T70" fmla="*/ 50 w 170"/>
                <a:gd name="T71" fmla="*/ 124 h 198"/>
                <a:gd name="T72" fmla="*/ 52 w 170"/>
                <a:gd name="T73" fmla="*/ 122 h 198"/>
                <a:gd name="T74" fmla="*/ 52 w 170"/>
                <a:gd name="T75" fmla="*/ 119 h 198"/>
                <a:gd name="T76" fmla="*/ 54 w 170"/>
                <a:gd name="T77" fmla="*/ 117 h 198"/>
                <a:gd name="T78" fmla="*/ 54 w 170"/>
                <a:gd name="T79" fmla="*/ 114 h 198"/>
                <a:gd name="T80" fmla="*/ 84 w 170"/>
                <a:gd name="T81" fmla="*/ 131 h 198"/>
                <a:gd name="T82" fmla="*/ 87 w 170"/>
                <a:gd name="T83" fmla="*/ 126 h 198"/>
                <a:gd name="T84" fmla="*/ 69 w 170"/>
                <a:gd name="T85" fmla="*/ 118 h 198"/>
                <a:gd name="T86" fmla="*/ 59 w 170"/>
                <a:gd name="T87" fmla="*/ 98 h 198"/>
                <a:gd name="T88" fmla="*/ 61 w 170"/>
                <a:gd name="T89" fmla="*/ 63 h 198"/>
                <a:gd name="T90" fmla="*/ 120 w 170"/>
                <a:gd name="T91" fmla="*/ 91 h 198"/>
                <a:gd name="T92" fmla="*/ 95 w 170"/>
                <a:gd name="T93" fmla="*/ 114 h 198"/>
                <a:gd name="T94" fmla="*/ 120 w 170"/>
                <a:gd name="T95" fmla="*/ 127 h 198"/>
                <a:gd name="T96" fmla="*/ 113 w 170"/>
                <a:gd name="T97" fmla="*/ 117 h 198"/>
                <a:gd name="T98" fmla="*/ 118 w 170"/>
                <a:gd name="T99" fmla="*/ 113 h 198"/>
                <a:gd name="T100" fmla="*/ 124 w 170"/>
                <a:gd name="T101" fmla="*/ 127 h 198"/>
                <a:gd name="T102" fmla="*/ 127 w 170"/>
                <a:gd name="T103" fmla="*/ 48 h 198"/>
                <a:gd name="T104" fmla="*/ 141 w 170"/>
                <a:gd name="T105" fmla="*/ 43 h 198"/>
                <a:gd name="T106" fmla="*/ 131 w 170"/>
                <a:gd name="T107" fmla="*/ 54 h 198"/>
                <a:gd name="T108" fmla="*/ 126 w 170"/>
                <a:gd name="T109" fmla="*/ 53 h 198"/>
                <a:gd name="T110" fmla="*/ 140 w 170"/>
                <a:gd name="T111" fmla="*/ 105 h 198"/>
                <a:gd name="T112" fmla="*/ 128 w 170"/>
                <a:gd name="T113" fmla="*/ 95 h 198"/>
                <a:gd name="T114" fmla="*/ 143 w 170"/>
                <a:gd name="T115" fmla="*/ 99 h 198"/>
                <a:gd name="T116" fmla="*/ 148 w 170"/>
                <a:gd name="T117" fmla="*/ 76 h 198"/>
                <a:gd name="T118" fmla="*/ 135 w 170"/>
                <a:gd name="T119" fmla="*/ 77 h 198"/>
                <a:gd name="T120" fmla="*/ 136 w 170"/>
                <a:gd name="T121" fmla="*/ 70 h 198"/>
                <a:gd name="T122" fmla="*/ 151 w 170"/>
                <a:gd name="T123" fmla="*/ 7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98">
                  <a:moveTo>
                    <a:pt x="122" y="13"/>
                  </a:moveTo>
                  <a:cubicBezTo>
                    <a:pt x="95" y="1"/>
                    <a:pt x="71" y="0"/>
                    <a:pt x="47" y="16"/>
                  </a:cubicBezTo>
                  <a:cubicBezTo>
                    <a:pt x="28" y="29"/>
                    <a:pt x="21" y="60"/>
                    <a:pt x="21" y="64"/>
                  </a:cubicBezTo>
                  <a:cubicBezTo>
                    <a:pt x="21" y="68"/>
                    <a:pt x="25" y="74"/>
                    <a:pt x="13" y="82"/>
                  </a:cubicBezTo>
                  <a:cubicBezTo>
                    <a:pt x="1" y="90"/>
                    <a:pt x="0" y="88"/>
                    <a:pt x="1" y="94"/>
                  </a:cubicBezTo>
                  <a:cubicBezTo>
                    <a:pt x="1" y="98"/>
                    <a:pt x="6" y="100"/>
                    <a:pt x="7" y="102"/>
                  </a:cubicBezTo>
                  <a:cubicBezTo>
                    <a:pt x="9" y="104"/>
                    <a:pt x="10" y="107"/>
                    <a:pt x="8" y="109"/>
                  </a:cubicBezTo>
                  <a:cubicBezTo>
                    <a:pt x="7" y="111"/>
                    <a:pt x="3" y="112"/>
                    <a:pt x="5" y="116"/>
                  </a:cubicBezTo>
                  <a:cubicBezTo>
                    <a:pt x="7" y="120"/>
                    <a:pt x="13" y="121"/>
                    <a:pt x="15" y="121"/>
                  </a:cubicBezTo>
                  <a:cubicBezTo>
                    <a:pt x="16" y="121"/>
                    <a:pt x="10" y="120"/>
                    <a:pt x="7" y="121"/>
                  </a:cubicBezTo>
                  <a:cubicBezTo>
                    <a:pt x="5" y="122"/>
                    <a:pt x="3" y="125"/>
                    <a:pt x="4" y="127"/>
                  </a:cubicBezTo>
                  <a:cubicBezTo>
                    <a:pt x="5" y="129"/>
                    <a:pt x="9" y="130"/>
                    <a:pt x="10" y="131"/>
                  </a:cubicBezTo>
                  <a:cubicBezTo>
                    <a:pt x="10" y="132"/>
                    <a:pt x="10" y="135"/>
                    <a:pt x="10" y="136"/>
                  </a:cubicBezTo>
                  <a:cubicBezTo>
                    <a:pt x="10" y="140"/>
                    <a:pt x="8" y="144"/>
                    <a:pt x="6" y="148"/>
                  </a:cubicBezTo>
                  <a:cubicBezTo>
                    <a:pt x="4" y="152"/>
                    <a:pt x="7" y="160"/>
                    <a:pt x="16" y="162"/>
                  </a:cubicBezTo>
                  <a:cubicBezTo>
                    <a:pt x="25" y="164"/>
                    <a:pt x="29" y="164"/>
                    <a:pt x="35" y="165"/>
                  </a:cubicBezTo>
                  <a:cubicBezTo>
                    <a:pt x="47" y="166"/>
                    <a:pt x="56" y="183"/>
                    <a:pt x="57" y="198"/>
                  </a:cubicBezTo>
                  <a:cubicBezTo>
                    <a:pt x="62" y="198"/>
                    <a:pt x="77" y="198"/>
                    <a:pt x="83" y="198"/>
                  </a:cubicBezTo>
                  <a:cubicBezTo>
                    <a:pt x="100" y="198"/>
                    <a:pt x="116" y="194"/>
                    <a:pt x="131" y="187"/>
                  </a:cubicBezTo>
                  <a:cubicBezTo>
                    <a:pt x="123" y="145"/>
                    <a:pt x="146" y="141"/>
                    <a:pt x="158" y="100"/>
                  </a:cubicBezTo>
                  <a:cubicBezTo>
                    <a:pt x="163" y="84"/>
                    <a:pt x="170" y="35"/>
                    <a:pt x="122" y="13"/>
                  </a:cubicBezTo>
                  <a:close/>
                  <a:moveTo>
                    <a:pt x="108" y="34"/>
                  </a:moveTo>
                  <a:cubicBezTo>
                    <a:pt x="113" y="23"/>
                    <a:pt x="113" y="23"/>
                    <a:pt x="113" y="23"/>
                  </a:cubicBezTo>
                  <a:cubicBezTo>
                    <a:pt x="114" y="22"/>
                    <a:pt x="116" y="21"/>
                    <a:pt x="118" y="22"/>
                  </a:cubicBezTo>
                  <a:cubicBezTo>
                    <a:pt x="120" y="23"/>
                    <a:pt x="120" y="25"/>
                    <a:pt x="120" y="26"/>
                  </a:cubicBezTo>
                  <a:cubicBezTo>
                    <a:pt x="115" y="37"/>
                    <a:pt x="115" y="37"/>
                    <a:pt x="115" y="37"/>
                  </a:cubicBezTo>
                  <a:cubicBezTo>
                    <a:pt x="114" y="38"/>
                    <a:pt x="112" y="39"/>
                    <a:pt x="110" y="38"/>
                  </a:cubicBezTo>
                  <a:cubicBezTo>
                    <a:pt x="108" y="37"/>
                    <a:pt x="108" y="35"/>
                    <a:pt x="108" y="34"/>
                  </a:cubicBezTo>
                  <a:close/>
                  <a:moveTo>
                    <a:pt x="87" y="15"/>
                  </a:moveTo>
                  <a:cubicBezTo>
                    <a:pt x="89" y="15"/>
                    <a:pt x="91" y="17"/>
                    <a:pt x="91" y="19"/>
                  </a:cubicBezTo>
                  <a:cubicBezTo>
                    <a:pt x="92" y="30"/>
                    <a:pt x="92" y="30"/>
                    <a:pt x="92" y="30"/>
                  </a:cubicBezTo>
                  <a:cubicBezTo>
                    <a:pt x="92" y="32"/>
                    <a:pt x="91" y="33"/>
                    <a:pt x="89" y="33"/>
                  </a:cubicBezTo>
                  <a:cubicBezTo>
                    <a:pt x="88" y="34"/>
                    <a:pt x="87" y="33"/>
                    <a:pt x="87" y="33"/>
                  </a:cubicBezTo>
                  <a:cubicBezTo>
                    <a:pt x="86" y="33"/>
                    <a:pt x="85" y="32"/>
                    <a:pt x="85" y="30"/>
                  </a:cubicBezTo>
                  <a:cubicBezTo>
                    <a:pt x="84" y="19"/>
                    <a:pt x="84" y="19"/>
                    <a:pt x="84" y="19"/>
                  </a:cubicBezTo>
                  <a:cubicBezTo>
                    <a:pt x="84" y="17"/>
                    <a:pt x="85" y="16"/>
                    <a:pt x="87" y="15"/>
                  </a:cubicBezTo>
                  <a:close/>
                  <a:moveTo>
                    <a:pt x="57" y="25"/>
                  </a:moveTo>
                  <a:cubicBezTo>
                    <a:pt x="59" y="24"/>
                    <a:pt x="61" y="24"/>
                    <a:pt x="62" y="26"/>
                  </a:cubicBezTo>
                  <a:cubicBezTo>
                    <a:pt x="69" y="35"/>
                    <a:pt x="69" y="35"/>
                    <a:pt x="69" y="35"/>
                  </a:cubicBezTo>
                  <a:cubicBezTo>
                    <a:pt x="70" y="37"/>
                    <a:pt x="69" y="39"/>
                    <a:pt x="68" y="40"/>
                  </a:cubicBezTo>
                  <a:cubicBezTo>
                    <a:pt x="67" y="41"/>
                    <a:pt x="65" y="41"/>
                    <a:pt x="64" y="40"/>
                  </a:cubicBezTo>
                  <a:cubicBezTo>
                    <a:pt x="64" y="40"/>
                    <a:pt x="63" y="40"/>
                    <a:pt x="63" y="39"/>
                  </a:cubicBezTo>
                  <a:cubicBezTo>
                    <a:pt x="56" y="30"/>
                    <a:pt x="56" y="30"/>
                    <a:pt x="56" y="30"/>
                  </a:cubicBezTo>
                  <a:cubicBezTo>
                    <a:pt x="55" y="28"/>
                    <a:pt x="56" y="26"/>
                    <a:pt x="57" y="25"/>
                  </a:cubicBezTo>
                  <a:close/>
                  <a:moveTo>
                    <a:pt x="45" y="82"/>
                  </a:moveTo>
                  <a:cubicBezTo>
                    <a:pt x="34" y="82"/>
                    <a:pt x="34" y="82"/>
                    <a:pt x="34" y="82"/>
                  </a:cubicBezTo>
                  <a:cubicBezTo>
                    <a:pt x="33" y="83"/>
                    <a:pt x="33" y="82"/>
                    <a:pt x="32" y="82"/>
                  </a:cubicBezTo>
                  <a:cubicBezTo>
                    <a:pt x="31" y="82"/>
                    <a:pt x="30" y="81"/>
                    <a:pt x="30" y="79"/>
                  </a:cubicBezTo>
                  <a:cubicBezTo>
                    <a:pt x="30" y="77"/>
                    <a:pt x="31" y="76"/>
                    <a:pt x="33" y="76"/>
                  </a:cubicBezTo>
                  <a:cubicBezTo>
                    <a:pt x="44" y="75"/>
                    <a:pt x="44" y="75"/>
                    <a:pt x="44" y="75"/>
                  </a:cubicBezTo>
                  <a:cubicBezTo>
                    <a:pt x="46" y="74"/>
                    <a:pt x="48" y="76"/>
                    <a:pt x="48" y="78"/>
                  </a:cubicBezTo>
                  <a:cubicBezTo>
                    <a:pt x="48" y="80"/>
                    <a:pt x="47" y="81"/>
                    <a:pt x="45" y="82"/>
                  </a:cubicBezTo>
                  <a:close/>
                  <a:moveTo>
                    <a:pt x="38" y="53"/>
                  </a:moveTo>
                  <a:cubicBezTo>
                    <a:pt x="36" y="52"/>
                    <a:pt x="36" y="50"/>
                    <a:pt x="36" y="49"/>
                  </a:cubicBezTo>
                  <a:cubicBezTo>
                    <a:pt x="37" y="47"/>
                    <a:pt x="39" y="46"/>
                    <a:pt x="41" y="47"/>
                  </a:cubicBezTo>
                  <a:cubicBezTo>
                    <a:pt x="51" y="52"/>
                    <a:pt x="51" y="52"/>
                    <a:pt x="51" y="52"/>
                  </a:cubicBezTo>
                  <a:cubicBezTo>
                    <a:pt x="53" y="52"/>
                    <a:pt x="54" y="55"/>
                    <a:pt x="53" y="56"/>
                  </a:cubicBezTo>
                  <a:cubicBezTo>
                    <a:pt x="52" y="58"/>
                    <a:pt x="50" y="59"/>
                    <a:pt x="48" y="58"/>
                  </a:cubicBezTo>
                  <a:lnTo>
                    <a:pt x="38" y="53"/>
                  </a:lnTo>
                  <a:close/>
                  <a:moveTo>
                    <a:pt x="84" y="131"/>
                  </a:moveTo>
                  <a:cubicBezTo>
                    <a:pt x="83" y="131"/>
                    <a:pt x="83" y="131"/>
                    <a:pt x="83" y="131"/>
                  </a:cubicBezTo>
                  <a:cubicBezTo>
                    <a:pt x="82" y="133"/>
                    <a:pt x="82" y="133"/>
                    <a:pt x="82" y="133"/>
                  </a:cubicBezTo>
                  <a:cubicBezTo>
                    <a:pt x="83" y="133"/>
                    <a:pt x="83" y="133"/>
                    <a:pt x="83" y="133"/>
                  </a:cubicBezTo>
                  <a:cubicBezTo>
                    <a:pt x="82" y="136"/>
                    <a:pt x="82" y="136"/>
                    <a:pt x="82" y="136"/>
                  </a:cubicBezTo>
                  <a:cubicBezTo>
                    <a:pt x="81" y="135"/>
                    <a:pt x="81" y="135"/>
                    <a:pt x="81" y="135"/>
                  </a:cubicBezTo>
                  <a:cubicBezTo>
                    <a:pt x="80" y="138"/>
                    <a:pt x="80" y="138"/>
                    <a:pt x="80" y="138"/>
                  </a:cubicBezTo>
                  <a:cubicBezTo>
                    <a:pt x="81" y="138"/>
                    <a:pt x="81" y="138"/>
                    <a:pt x="81" y="138"/>
                  </a:cubicBezTo>
                  <a:cubicBezTo>
                    <a:pt x="79" y="141"/>
                    <a:pt x="75" y="142"/>
                    <a:pt x="71" y="140"/>
                  </a:cubicBezTo>
                  <a:cubicBezTo>
                    <a:pt x="70" y="142"/>
                    <a:pt x="68" y="142"/>
                    <a:pt x="66" y="141"/>
                  </a:cubicBezTo>
                  <a:cubicBezTo>
                    <a:pt x="57" y="137"/>
                    <a:pt x="57" y="137"/>
                    <a:pt x="57" y="137"/>
                  </a:cubicBezTo>
                  <a:cubicBezTo>
                    <a:pt x="55" y="136"/>
                    <a:pt x="54" y="134"/>
                    <a:pt x="54" y="132"/>
                  </a:cubicBezTo>
                  <a:cubicBezTo>
                    <a:pt x="50" y="130"/>
                    <a:pt x="49" y="127"/>
                    <a:pt x="50" y="124"/>
                  </a:cubicBezTo>
                  <a:cubicBezTo>
                    <a:pt x="51" y="124"/>
                    <a:pt x="51" y="124"/>
                    <a:pt x="51" y="124"/>
                  </a:cubicBezTo>
                  <a:cubicBezTo>
                    <a:pt x="52" y="122"/>
                    <a:pt x="52" y="122"/>
                    <a:pt x="52" y="122"/>
                  </a:cubicBezTo>
                  <a:cubicBezTo>
                    <a:pt x="51" y="121"/>
                    <a:pt x="51" y="121"/>
                    <a:pt x="51" y="121"/>
                  </a:cubicBezTo>
                  <a:cubicBezTo>
                    <a:pt x="52" y="119"/>
                    <a:pt x="52" y="119"/>
                    <a:pt x="52" y="119"/>
                  </a:cubicBezTo>
                  <a:cubicBezTo>
                    <a:pt x="53" y="120"/>
                    <a:pt x="53" y="120"/>
                    <a:pt x="53" y="120"/>
                  </a:cubicBezTo>
                  <a:cubicBezTo>
                    <a:pt x="54" y="117"/>
                    <a:pt x="54" y="117"/>
                    <a:pt x="54" y="117"/>
                  </a:cubicBezTo>
                  <a:cubicBezTo>
                    <a:pt x="53" y="117"/>
                    <a:pt x="53" y="117"/>
                    <a:pt x="53" y="117"/>
                  </a:cubicBezTo>
                  <a:cubicBezTo>
                    <a:pt x="54" y="114"/>
                    <a:pt x="54" y="114"/>
                    <a:pt x="54" y="114"/>
                  </a:cubicBezTo>
                  <a:cubicBezTo>
                    <a:pt x="85" y="129"/>
                    <a:pt x="85" y="129"/>
                    <a:pt x="85" y="129"/>
                  </a:cubicBezTo>
                  <a:lnTo>
                    <a:pt x="84" y="131"/>
                  </a:lnTo>
                  <a:close/>
                  <a:moveTo>
                    <a:pt x="95" y="114"/>
                  </a:moveTo>
                  <a:cubicBezTo>
                    <a:pt x="89" y="117"/>
                    <a:pt x="87" y="126"/>
                    <a:pt x="87" y="126"/>
                  </a:cubicBezTo>
                  <a:cubicBezTo>
                    <a:pt x="82" y="124"/>
                    <a:pt x="77" y="122"/>
                    <a:pt x="73" y="120"/>
                  </a:cubicBezTo>
                  <a:cubicBezTo>
                    <a:pt x="71" y="119"/>
                    <a:pt x="70" y="119"/>
                    <a:pt x="69" y="118"/>
                  </a:cubicBezTo>
                  <a:cubicBezTo>
                    <a:pt x="64" y="116"/>
                    <a:pt x="60" y="114"/>
                    <a:pt x="55" y="112"/>
                  </a:cubicBezTo>
                  <a:cubicBezTo>
                    <a:pt x="55" y="112"/>
                    <a:pt x="60" y="104"/>
                    <a:pt x="59" y="98"/>
                  </a:cubicBezTo>
                  <a:cubicBezTo>
                    <a:pt x="55" y="78"/>
                    <a:pt x="59" y="66"/>
                    <a:pt x="60" y="66"/>
                  </a:cubicBezTo>
                  <a:cubicBezTo>
                    <a:pt x="60" y="65"/>
                    <a:pt x="60" y="64"/>
                    <a:pt x="61" y="63"/>
                  </a:cubicBezTo>
                  <a:cubicBezTo>
                    <a:pt x="69" y="47"/>
                    <a:pt x="88" y="40"/>
                    <a:pt x="104" y="48"/>
                  </a:cubicBezTo>
                  <a:cubicBezTo>
                    <a:pt x="120" y="55"/>
                    <a:pt x="127" y="75"/>
                    <a:pt x="120" y="91"/>
                  </a:cubicBezTo>
                  <a:cubicBezTo>
                    <a:pt x="119" y="92"/>
                    <a:pt x="119" y="93"/>
                    <a:pt x="118" y="94"/>
                  </a:cubicBezTo>
                  <a:cubicBezTo>
                    <a:pt x="118" y="94"/>
                    <a:pt x="112" y="105"/>
                    <a:pt x="95" y="114"/>
                  </a:cubicBezTo>
                  <a:close/>
                  <a:moveTo>
                    <a:pt x="124" y="127"/>
                  </a:moveTo>
                  <a:cubicBezTo>
                    <a:pt x="123" y="127"/>
                    <a:pt x="121" y="127"/>
                    <a:pt x="120" y="127"/>
                  </a:cubicBezTo>
                  <a:cubicBezTo>
                    <a:pt x="120" y="127"/>
                    <a:pt x="119" y="126"/>
                    <a:pt x="119" y="126"/>
                  </a:cubicBezTo>
                  <a:cubicBezTo>
                    <a:pt x="113" y="117"/>
                    <a:pt x="113" y="117"/>
                    <a:pt x="113" y="117"/>
                  </a:cubicBezTo>
                  <a:cubicBezTo>
                    <a:pt x="111" y="115"/>
                    <a:pt x="112" y="113"/>
                    <a:pt x="113" y="112"/>
                  </a:cubicBezTo>
                  <a:cubicBezTo>
                    <a:pt x="115" y="111"/>
                    <a:pt x="117" y="111"/>
                    <a:pt x="118" y="113"/>
                  </a:cubicBezTo>
                  <a:cubicBezTo>
                    <a:pt x="125" y="122"/>
                    <a:pt x="125" y="122"/>
                    <a:pt x="125" y="122"/>
                  </a:cubicBezTo>
                  <a:cubicBezTo>
                    <a:pt x="126" y="123"/>
                    <a:pt x="125" y="125"/>
                    <a:pt x="124" y="127"/>
                  </a:cubicBezTo>
                  <a:close/>
                  <a:moveTo>
                    <a:pt x="126" y="53"/>
                  </a:moveTo>
                  <a:cubicBezTo>
                    <a:pt x="125" y="51"/>
                    <a:pt x="126" y="49"/>
                    <a:pt x="127" y="48"/>
                  </a:cubicBezTo>
                  <a:cubicBezTo>
                    <a:pt x="136" y="42"/>
                    <a:pt x="136" y="42"/>
                    <a:pt x="136" y="42"/>
                  </a:cubicBezTo>
                  <a:cubicBezTo>
                    <a:pt x="138" y="41"/>
                    <a:pt x="140" y="41"/>
                    <a:pt x="141" y="43"/>
                  </a:cubicBezTo>
                  <a:cubicBezTo>
                    <a:pt x="142" y="44"/>
                    <a:pt x="142" y="46"/>
                    <a:pt x="140" y="48"/>
                  </a:cubicBezTo>
                  <a:cubicBezTo>
                    <a:pt x="131" y="54"/>
                    <a:pt x="131" y="54"/>
                    <a:pt x="131" y="54"/>
                  </a:cubicBezTo>
                  <a:cubicBezTo>
                    <a:pt x="130" y="55"/>
                    <a:pt x="129" y="55"/>
                    <a:pt x="128" y="54"/>
                  </a:cubicBezTo>
                  <a:cubicBezTo>
                    <a:pt x="127" y="54"/>
                    <a:pt x="127" y="54"/>
                    <a:pt x="126" y="53"/>
                  </a:cubicBezTo>
                  <a:close/>
                  <a:moveTo>
                    <a:pt x="145" y="103"/>
                  </a:moveTo>
                  <a:cubicBezTo>
                    <a:pt x="144" y="105"/>
                    <a:pt x="142" y="106"/>
                    <a:pt x="140" y="105"/>
                  </a:cubicBezTo>
                  <a:cubicBezTo>
                    <a:pt x="130" y="100"/>
                    <a:pt x="130" y="100"/>
                    <a:pt x="130" y="100"/>
                  </a:cubicBezTo>
                  <a:cubicBezTo>
                    <a:pt x="128" y="99"/>
                    <a:pt x="127" y="97"/>
                    <a:pt x="128" y="95"/>
                  </a:cubicBezTo>
                  <a:cubicBezTo>
                    <a:pt x="129" y="94"/>
                    <a:pt x="131" y="93"/>
                    <a:pt x="133" y="94"/>
                  </a:cubicBezTo>
                  <a:cubicBezTo>
                    <a:pt x="143" y="99"/>
                    <a:pt x="143" y="99"/>
                    <a:pt x="143" y="99"/>
                  </a:cubicBezTo>
                  <a:cubicBezTo>
                    <a:pt x="145" y="99"/>
                    <a:pt x="145" y="101"/>
                    <a:pt x="145" y="103"/>
                  </a:cubicBezTo>
                  <a:close/>
                  <a:moveTo>
                    <a:pt x="148" y="76"/>
                  </a:moveTo>
                  <a:cubicBezTo>
                    <a:pt x="137" y="77"/>
                    <a:pt x="137" y="77"/>
                    <a:pt x="137" y="77"/>
                  </a:cubicBezTo>
                  <a:cubicBezTo>
                    <a:pt x="136" y="77"/>
                    <a:pt x="136" y="77"/>
                    <a:pt x="135" y="77"/>
                  </a:cubicBezTo>
                  <a:cubicBezTo>
                    <a:pt x="134" y="76"/>
                    <a:pt x="133" y="75"/>
                    <a:pt x="133" y="74"/>
                  </a:cubicBezTo>
                  <a:cubicBezTo>
                    <a:pt x="133" y="72"/>
                    <a:pt x="134" y="70"/>
                    <a:pt x="136" y="70"/>
                  </a:cubicBezTo>
                  <a:cubicBezTo>
                    <a:pt x="147" y="69"/>
                    <a:pt x="147" y="69"/>
                    <a:pt x="147" y="69"/>
                  </a:cubicBezTo>
                  <a:cubicBezTo>
                    <a:pt x="149" y="69"/>
                    <a:pt x="151" y="71"/>
                    <a:pt x="151" y="72"/>
                  </a:cubicBezTo>
                  <a:cubicBezTo>
                    <a:pt x="151" y="74"/>
                    <a:pt x="150" y="76"/>
                    <a:pt x="148" y="7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12" name="图片 11">
            <a:extLst>
              <a:ext uri="{FF2B5EF4-FFF2-40B4-BE49-F238E27FC236}">
                <a16:creationId xmlns:a16="http://schemas.microsoft.com/office/drawing/2014/main" id="{5DFC7706-D51E-4198-923A-3259BB52EB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2973" y="1385454"/>
            <a:ext cx="4133293" cy="4133293"/>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rPr>
              <a:t>进阶项目</a:t>
            </a:r>
          </a:p>
        </p:txBody>
      </p:sp>
      <p:sp>
        <p:nvSpPr>
          <p:cNvPr id="2" name="文本框 1"/>
          <p:cNvSpPr txBox="1"/>
          <p:nvPr/>
        </p:nvSpPr>
        <p:spPr>
          <a:xfrm>
            <a:off x="744855" y="1339215"/>
            <a:ext cx="10810875" cy="3831818"/>
          </a:xfrm>
          <a:prstGeom prst="rect">
            <a:avLst/>
          </a:prstGeom>
          <a:noFill/>
        </p:spPr>
        <p:txBody>
          <a:bodyPr wrap="square" rtlCol="0" anchor="t">
            <a:spAutoFit/>
          </a:bodyPr>
          <a:lstStyle/>
          <a:p>
            <a:pPr algn="l">
              <a:lnSpc>
                <a:spcPct val="150000"/>
              </a:lnSpc>
            </a:pPr>
            <a:r>
              <a:rPr lang="zh-CN" altLang="en-US" b="1" dirty="0">
                <a:latin typeface="微软雅黑" panose="020B0503020204020204" charset="-122"/>
                <a:ea typeface="微软雅黑" panose="020B0503020204020204" charset="-122"/>
                <a:sym typeface="+mn-ea"/>
              </a:rPr>
              <a:t>任务描述</a:t>
            </a:r>
          </a:p>
          <a:p>
            <a:pPr>
              <a:lnSpc>
                <a:spcPct val="150000"/>
              </a:lnSpc>
            </a:pPr>
            <a:r>
              <a:rPr lang="zh-CN" altLang="en-US" dirty="0">
                <a:latin typeface="微软雅黑" panose="020B0503020204020204" charset="-122"/>
                <a:ea typeface="微软雅黑" panose="020B0503020204020204" charset="-122"/>
                <a:sym typeface="+mn-ea"/>
              </a:rPr>
              <a:t>任务名称：循迹小车</a:t>
            </a:r>
          </a:p>
          <a:p>
            <a:pPr>
              <a:lnSpc>
                <a:spcPct val="150000"/>
              </a:lnSpc>
            </a:pPr>
            <a:r>
              <a:rPr lang="zh-CN" altLang="en-US" dirty="0">
                <a:latin typeface="微软雅黑" panose="020B0503020204020204" charset="-122"/>
                <a:ea typeface="微软雅黑" panose="020B0503020204020204" charset="-122"/>
                <a:sym typeface="+mn-ea"/>
              </a:rPr>
              <a:t>具体要求：小车在白色地板上循黑线行走，由于黑线和白色地板对光线的反射系数不同，可以根据接收到的反射光的强弱来判断“道路”。</a:t>
            </a:r>
          </a:p>
          <a:p>
            <a:pPr algn="l">
              <a:lnSpc>
                <a:spcPct val="150000"/>
              </a:lnSpc>
            </a:pPr>
            <a:endParaRPr lang="zh-CN" altLang="en-US" dirty="0">
              <a:latin typeface="微软雅黑" panose="020B0503020204020204" charset="-122"/>
              <a:ea typeface="微软雅黑" panose="020B0503020204020204" charset="-122"/>
            </a:endParaRPr>
          </a:p>
          <a:p>
            <a:pPr algn="l">
              <a:lnSpc>
                <a:spcPct val="150000"/>
              </a:lnSpc>
            </a:pPr>
            <a:r>
              <a:rPr lang="zh-CN" altLang="en-US" b="1" dirty="0">
                <a:latin typeface="微软雅黑" panose="020B0503020204020204" charset="-122"/>
                <a:ea typeface="微软雅黑" panose="020B0503020204020204" charset="-122"/>
                <a:sym typeface="+mn-ea"/>
              </a:rPr>
              <a:t>模型制作</a:t>
            </a:r>
          </a:p>
          <a:p>
            <a:pPr>
              <a:lnSpc>
                <a:spcPct val="150000"/>
              </a:lnSpc>
            </a:pPr>
            <a:r>
              <a:rPr lang="zh-CN" altLang="en-US" dirty="0">
                <a:latin typeface="微软雅黑" panose="020B0503020204020204" charset="-122"/>
                <a:ea typeface="微软雅黑" panose="020B0503020204020204" charset="-122"/>
                <a:sym typeface="+mn-ea"/>
              </a:rPr>
              <a:t>我们来制作一个循迹小车吧，在制作过程中，</a:t>
            </a:r>
            <a:endParaRPr lang="en-US" altLang="zh-CN" dirty="0">
              <a:latin typeface="微软雅黑" panose="020B0503020204020204" charset="-122"/>
              <a:ea typeface="微软雅黑" panose="020B0503020204020204" charset="-122"/>
              <a:sym typeface="+mn-ea"/>
            </a:endParaRPr>
          </a:p>
          <a:p>
            <a:pPr>
              <a:lnSpc>
                <a:spcPct val="150000"/>
              </a:lnSpc>
            </a:pPr>
            <a:r>
              <a:rPr lang="zh-CN" altLang="en-US" dirty="0">
                <a:latin typeface="微软雅黑" panose="020B0503020204020204" charset="-122"/>
                <a:ea typeface="微软雅黑" panose="020B0503020204020204" charset="-122"/>
                <a:sym typeface="+mn-ea"/>
              </a:rPr>
              <a:t>你可能会需要了解某些相关知识，你可以阅</a:t>
            </a:r>
          </a:p>
          <a:p>
            <a:pPr>
              <a:lnSpc>
                <a:spcPct val="150000"/>
              </a:lnSpc>
            </a:pPr>
            <a:r>
              <a:rPr lang="zh-CN" altLang="en-US" dirty="0">
                <a:latin typeface="微软雅黑" panose="020B0503020204020204" charset="-122"/>
                <a:ea typeface="微软雅黑" panose="020B0503020204020204" charset="-122"/>
                <a:sym typeface="+mn-ea"/>
              </a:rPr>
              <a:t>读下面材料，也可以自己去查看相关书籍。</a:t>
            </a:r>
          </a:p>
        </p:txBody>
      </p:sp>
      <p:pic>
        <p:nvPicPr>
          <p:cNvPr id="8" name="图片 7">
            <a:extLst>
              <a:ext uri="{FF2B5EF4-FFF2-40B4-BE49-F238E27FC236}">
                <a16:creationId xmlns:a16="http://schemas.microsoft.com/office/drawing/2014/main" id="{B37569DC-C45C-40DE-AA0B-CA9EFCFC15F0}"/>
              </a:ext>
            </a:extLst>
          </p:cNvPr>
          <p:cNvPicPr>
            <a:picLocks noChangeAspect="1"/>
          </p:cNvPicPr>
          <p:nvPr/>
        </p:nvPicPr>
        <p:blipFill>
          <a:blip r:embed="rId5"/>
          <a:stretch>
            <a:fillRect/>
          </a:stretch>
        </p:blipFill>
        <p:spPr>
          <a:xfrm>
            <a:off x="5551006" y="3442883"/>
            <a:ext cx="6447079" cy="2004234"/>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相关元器件介绍</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5080635" y="1936750"/>
            <a:ext cx="6635750" cy="341632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sym typeface="+mn-ea"/>
              </a:rPr>
              <a:t>此模块可以使电路通往三个方向，每个方向上都可以接上输入或输出模块。</a:t>
            </a:r>
          </a:p>
          <a:p>
            <a:pPr>
              <a:lnSpc>
                <a:spcPct val="150000"/>
              </a:lnSpc>
            </a:pPr>
            <a:r>
              <a:rPr lang="zh-CN" altLang="en-US" dirty="0">
                <a:latin typeface="微软雅黑" panose="020B0503020204020204" charset="-122"/>
                <a:ea typeface="微软雅黑" panose="020B0503020204020204" charset="-122"/>
                <a:sym typeface="+mn-ea"/>
              </a:rPr>
              <a:t>使用方法：</a:t>
            </a: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）将电源模块接在该模块的上面。</a:t>
            </a: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）将功能模块（例如：单色灯模块）接在该模块的左右下三侧。</a:t>
            </a: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）将电源模块接好电池，打开电源模块开关。</a:t>
            </a: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）观察后面功能模块（例如：单色灯模块）的变化。</a:t>
            </a:r>
          </a:p>
          <a:p>
            <a:pPr>
              <a:lnSpc>
                <a:spcPct val="150000"/>
              </a:lnSpc>
            </a:pPr>
            <a:endParaRPr lang="zh-CN" altLang="en-US" dirty="0">
              <a:latin typeface="微软雅黑" panose="020B0503020204020204" charset="-122"/>
              <a:ea typeface="微软雅黑" panose="020B0503020204020204" charset="-122"/>
            </a:endParaRPr>
          </a:p>
        </p:txBody>
      </p:sp>
      <p:sp>
        <p:nvSpPr>
          <p:cNvPr id="5" name="文本框 4"/>
          <p:cNvSpPr txBox="1"/>
          <p:nvPr/>
        </p:nvSpPr>
        <p:spPr>
          <a:xfrm>
            <a:off x="5080635" y="1477645"/>
            <a:ext cx="1338828" cy="369332"/>
          </a:xfrm>
          <a:prstGeom prst="rect">
            <a:avLst/>
          </a:prstGeom>
          <a:noFill/>
        </p:spPr>
        <p:txBody>
          <a:bodyPr wrap="none" rtlCol="0" anchor="t">
            <a:spAutoFit/>
          </a:bodyPr>
          <a:lstStyle/>
          <a:p>
            <a:r>
              <a:rPr lang="zh-CN" altLang="en-US" b="1" dirty="0">
                <a:latin typeface="微软雅黑" panose="020B0503020204020204" charset="-122"/>
                <a:ea typeface="微软雅黑" panose="020B0503020204020204" charset="-122"/>
                <a:sym typeface="+mn-ea"/>
              </a:rPr>
              <a:t>一拖三扩展</a:t>
            </a:r>
            <a:endParaRPr lang="zh-CN" altLang="en-US" b="1" dirty="0">
              <a:latin typeface="微软雅黑" panose="020B0503020204020204" charset="-122"/>
              <a:ea typeface="微软雅黑" panose="020B0503020204020204" charset="-122"/>
            </a:endParaRPr>
          </a:p>
        </p:txBody>
      </p:sp>
      <p:pic>
        <p:nvPicPr>
          <p:cNvPr id="4" name="图片 3">
            <a:extLst>
              <a:ext uri="{FF2B5EF4-FFF2-40B4-BE49-F238E27FC236}">
                <a16:creationId xmlns:a16="http://schemas.microsoft.com/office/drawing/2014/main" id="{09D91010-B83F-48A0-B47E-0CD50B0F30CD}"/>
              </a:ext>
            </a:extLst>
          </p:cNvPr>
          <p:cNvPicPr>
            <a:picLocks noChangeAspect="1"/>
          </p:cNvPicPr>
          <p:nvPr/>
        </p:nvPicPr>
        <p:blipFill>
          <a:blip r:embed="rId5"/>
          <a:stretch>
            <a:fillRect/>
          </a:stretch>
        </p:blipFill>
        <p:spPr>
          <a:xfrm>
            <a:off x="515494" y="1875781"/>
            <a:ext cx="3888011" cy="376801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515494" y="372769"/>
            <a:ext cx="7359880" cy="699594"/>
          </a:xfrm>
          <a:prstGeom prst="rect">
            <a:avLst/>
          </a:prstGeom>
        </p:spPr>
        <p:txBody>
          <a:bodyPr vert="horz" lIns="91440" tIns="45720" rIns="91440" bIns="45720" rtlCol="0" anchor="b">
            <a:normAutofit/>
          </a:bodyPr>
          <a:lstStyle>
            <a:lvl1pPr defTabSz="914400" eaLnBrk="1" latinLnBrk="0" hangingPunct="1">
              <a:lnSpc>
                <a:spcPct val="90000"/>
              </a:lnSpc>
              <a:buNone/>
              <a:defRPr sz="3200" b="1" i="0" baseline="0">
                <a:solidFill>
                  <a:schemeClr val="accent1">
                    <a:lumMod val="50000"/>
                  </a:schemeClr>
                </a:solidFill>
                <a:effectLst/>
                <a:latin typeface="+mn-lt"/>
                <a:ea typeface="+mj-ea"/>
                <a:cs typeface="+mj-cs"/>
              </a:defRPr>
            </a:lvl1pPr>
          </a:lstStyle>
          <a:p>
            <a:r>
              <a:rPr lang="zh-CN" altLang="en-US" sz="3600" dirty="0">
                <a:latin typeface="微软雅黑" panose="020B0503020204020204" charset="-122"/>
                <a:ea typeface="微软雅黑" panose="020B0503020204020204" charset="-122"/>
                <a:sym typeface="+mn-ea"/>
              </a:rPr>
              <a:t>相关元器件介绍</a:t>
            </a:r>
            <a:endParaRPr lang="zh-CN" altLang="en-US" sz="3600" dirty="0">
              <a:latin typeface="微软雅黑" panose="020B0503020204020204" charset="-122"/>
              <a:ea typeface="微软雅黑" panose="020B0503020204020204" charset="-122"/>
            </a:endParaRPr>
          </a:p>
        </p:txBody>
      </p:sp>
      <p:sp>
        <p:nvSpPr>
          <p:cNvPr id="2" name="文本框 1"/>
          <p:cNvSpPr txBox="1"/>
          <p:nvPr/>
        </p:nvSpPr>
        <p:spPr>
          <a:xfrm>
            <a:off x="4886671" y="1746472"/>
            <a:ext cx="6635750" cy="4662815"/>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sym typeface="+mn-ea"/>
              </a:rPr>
              <a:t>小型的直流电机，在轴上装上附加装置，可以做成小车、风车灯装饰。</a:t>
            </a:r>
          </a:p>
          <a:p>
            <a:pPr>
              <a:lnSpc>
                <a:spcPct val="150000"/>
              </a:lnSpc>
            </a:pPr>
            <a:r>
              <a:rPr lang="zh-CN" altLang="en-US" dirty="0">
                <a:latin typeface="微软雅黑" panose="020B0503020204020204" charset="-122"/>
                <a:ea typeface="微软雅黑" panose="020B0503020204020204" charset="-122"/>
                <a:sym typeface="+mn-ea"/>
              </a:rPr>
              <a:t>注：方向端用于控制电机的转动方向；使能端用于控制电机的转与停。</a:t>
            </a:r>
          </a:p>
          <a:p>
            <a:pPr>
              <a:lnSpc>
                <a:spcPct val="150000"/>
              </a:lnSpc>
            </a:pPr>
            <a:r>
              <a:rPr lang="zh-CN" altLang="en-US" dirty="0">
                <a:latin typeface="微软雅黑" panose="020B0503020204020204" charset="-122"/>
                <a:ea typeface="微软雅黑" panose="020B0503020204020204" charset="-122"/>
                <a:sym typeface="+mn-ea"/>
              </a:rPr>
              <a:t>使用方法：</a:t>
            </a:r>
          </a:p>
          <a:p>
            <a:pPr>
              <a:lnSpc>
                <a:spcPct val="150000"/>
              </a:lnSpc>
            </a:pPr>
            <a:r>
              <a:rPr lang="en-US" altLang="zh-CN" dirty="0">
                <a:latin typeface="微软雅黑" panose="020B0503020204020204" charset="-122"/>
                <a:ea typeface="微软雅黑" panose="020B0503020204020204" charset="-122"/>
                <a:sym typeface="+mn-ea"/>
              </a:rPr>
              <a:t>1</a:t>
            </a:r>
            <a:r>
              <a:rPr lang="zh-CN" altLang="en-US" dirty="0">
                <a:latin typeface="微软雅黑" panose="020B0503020204020204" charset="-122"/>
                <a:ea typeface="微软雅黑" panose="020B0503020204020204" charset="-122"/>
                <a:sym typeface="+mn-ea"/>
              </a:rPr>
              <a:t>）将电源模块，并接好电池。</a:t>
            </a:r>
          </a:p>
          <a:p>
            <a:pPr>
              <a:lnSpc>
                <a:spcPct val="150000"/>
              </a:lnSpc>
            </a:pPr>
            <a:r>
              <a:rPr lang="en-US" altLang="zh-CN" dirty="0">
                <a:latin typeface="微软雅黑" panose="020B0503020204020204" charset="-122"/>
                <a:ea typeface="微软雅黑" panose="020B0503020204020204" charset="-122"/>
                <a:sym typeface="+mn-ea"/>
              </a:rPr>
              <a:t>2</a:t>
            </a:r>
            <a:r>
              <a:rPr lang="zh-CN" altLang="en-US" dirty="0">
                <a:latin typeface="微软雅黑" panose="020B0503020204020204" charset="-122"/>
                <a:ea typeface="微软雅黑" panose="020B0503020204020204" charset="-122"/>
                <a:sym typeface="+mn-ea"/>
              </a:rPr>
              <a:t>）拿出钮子开关模块，接在电源模块后面。</a:t>
            </a:r>
          </a:p>
          <a:p>
            <a:pPr>
              <a:lnSpc>
                <a:spcPct val="150000"/>
              </a:lnSpc>
            </a:pPr>
            <a:r>
              <a:rPr lang="en-US" altLang="zh-CN" dirty="0">
                <a:latin typeface="微软雅黑" panose="020B0503020204020204" charset="-122"/>
                <a:ea typeface="微软雅黑" panose="020B0503020204020204" charset="-122"/>
                <a:sym typeface="+mn-ea"/>
              </a:rPr>
              <a:t>3</a:t>
            </a:r>
            <a:r>
              <a:rPr lang="zh-CN" altLang="en-US" dirty="0">
                <a:latin typeface="微软雅黑" panose="020B0503020204020204" charset="-122"/>
                <a:ea typeface="微软雅黑" panose="020B0503020204020204" charset="-122"/>
                <a:sym typeface="+mn-ea"/>
              </a:rPr>
              <a:t>）将直流电机，在钮子开关后面。</a:t>
            </a:r>
          </a:p>
          <a:p>
            <a:pPr>
              <a:lnSpc>
                <a:spcPct val="150000"/>
              </a:lnSpc>
            </a:pPr>
            <a:r>
              <a:rPr lang="en-US" altLang="zh-CN" dirty="0">
                <a:latin typeface="微软雅黑" panose="020B0503020204020204" charset="-122"/>
                <a:ea typeface="微软雅黑" panose="020B0503020204020204" charset="-122"/>
                <a:sym typeface="+mn-ea"/>
              </a:rPr>
              <a:t>4</a:t>
            </a:r>
            <a:r>
              <a:rPr lang="zh-CN" altLang="en-US" dirty="0">
                <a:latin typeface="微软雅黑" panose="020B0503020204020204" charset="-122"/>
                <a:ea typeface="微软雅黑" panose="020B0503020204020204" charset="-122"/>
                <a:sym typeface="+mn-ea"/>
              </a:rPr>
              <a:t>）打开电源模块上的开关。</a:t>
            </a:r>
          </a:p>
          <a:p>
            <a:pPr>
              <a:lnSpc>
                <a:spcPct val="150000"/>
              </a:lnSpc>
            </a:pPr>
            <a:r>
              <a:rPr lang="en-US" altLang="zh-CN" dirty="0">
                <a:latin typeface="微软雅黑" panose="020B0503020204020204" charset="-122"/>
                <a:ea typeface="微软雅黑" panose="020B0503020204020204" charset="-122"/>
                <a:sym typeface="+mn-ea"/>
              </a:rPr>
              <a:t>5</a:t>
            </a:r>
            <a:r>
              <a:rPr lang="zh-CN" altLang="en-US" dirty="0">
                <a:latin typeface="微软雅黑" panose="020B0503020204020204" charset="-122"/>
                <a:ea typeface="微软雅黑" panose="020B0503020204020204" charset="-122"/>
                <a:sym typeface="+mn-ea"/>
              </a:rPr>
              <a:t>）拨动钮子，电机就旋转起来了。</a:t>
            </a:r>
          </a:p>
          <a:p>
            <a:pPr>
              <a:lnSpc>
                <a:spcPct val="150000"/>
              </a:lnSpc>
            </a:pPr>
            <a:endParaRPr lang="zh-CN" altLang="en-US" dirty="0">
              <a:latin typeface="微软雅黑" panose="020B0503020204020204" charset="-122"/>
              <a:ea typeface="微软雅黑" panose="020B0503020204020204" charset="-122"/>
            </a:endParaRPr>
          </a:p>
        </p:txBody>
      </p:sp>
      <p:sp>
        <p:nvSpPr>
          <p:cNvPr id="5" name="文本框 4"/>
          <p:cNvSpPr txBox="1"/>
          <p:nvPr/>
        </p:nvSpPr>
        <p:spPr>
          <a:xfrm>
            <a:off x="4886671" y="1104740"/>
            <a:ext cx="1107996" cy="369332"/>
          </a:xfrm>
          <a:prstGeom prst="rect">
            <a:avLst/>
          </a:prstGeom>
          <a:noFill/>
        </p:spPr>
        <p:txBody>
          <a:bodyPr wrap="none" rtlCol="0" anchor="t">
            <a:spAutoFit/>
          </a:bodyPr>
          <a:lstStyle/>
          <a:p>
            <a:r>
              <a:rPr lang="zh-CN" altLang="en-US" b="1" dirty="0">
                <a:latin typeface="微软雅黑" panose="020B0503020204020204" charset="-122"/>
                <a:ea typeface="微软雅黑" panose="020B0503020204020204" charset="-122"/>
                <a:sym typeface="+mn-ea"/>
              </a:rPr>
              <a:t>直流电机</a:t>
            </a:r>
            <a:endParaRPr lang="zh-CN" altLang="en-US" b="1" dirty="0">
              <a:latin typeface="微软雅黑" panose="020B0503020204020204" charset="-122"/>
              <a:ea typeface="微软雅黑" panose="020B0503020204020204" charset="-122"/>
            </a:endParaRPr>
          </a:p>
        </p:txBody>
      </p:sp>
      <p:pic>
        <p:nvPicPr>
          <p:cNvPr id="11" name="图片 10">
            <a:extLst>
              <a:ext uri="{FF2B5EF4-FFF2-40B4-BE49-F238E27FC236}">
                <a16:creationId xmlns:a16="http://schemas.microsoft.com/office/drawing/2014/main" id="{6BAECF36-E569-4B8F-82DE-9D1F80FEFC63}"/>
              </a:ext>
            </a:extLst>
          </p:cNvPr>
          <p:cNvPicPr>
            <a:picLocks noChangeAspect="1"/>
          </p:cNvPicPr>
          <p:nvPr/>
        </p:nvPicPr>
        <p:blipFill>
          <a:blip r:embed="rId5"/>
          <a:stretch>
            <a:fillRect/>
          </a:stretch>
        </p:blipFill>
        <p:spPr>
          <a:xfrm>
            <a:off x="626331" y="2157144"/>
            <a:ext cx="3710349" cy="3273837"/>
          </a:xfrm>
          <a:prstGeom prst="rect">
            <a:avLst/>
          </a:prstGeom>
        </p:spPr>
      </p:pic>
    </p:spTree>
    <p:custDataLst>
      <p:tags r:id="rId1"/>
    </p:custDataLst>
    <p:extLst>
      <p:ext uri="{BB962C8B-B14F-4D97-AF65-F5344CB8AC3E}">
        <p14:creationId xmlns:p14="http://schemas.microsoft.com/office/powerpoint/2010/main" val="1777388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7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9、12、16、19、25、28、29、30"/>
  <p:tag name="KSO_WM_TEMPLATE_CATEGORY" val="custom"/>
  <p:tag name="KSO_WM_TEMPLATE_INDEX" val="160471"/>
  <p:tag name="KSO_WM_SLIDE_ID" val="custom160471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b"/>
  <p:tag name="KSO_WM_UNIT_INDEX" val="1"/>
  <p:tag name="KSO_WM_UNIT_ID" val="custom160471_1*b*1"/>
  <p:tag name="KSO_WM_UNIT_CLEAR" val="1"/>
  <p:tag name="KSO_WM_UNIT_LAYERLEVEL" val="1"/>
  <p:tag name="KSO_WM_UNIT_VALUE" val="78"/>
  <p:tag name="KSO_WM_UNIT_ISCONTENTSTITLE" val="0"/>
  <p:tag name="KSO_WM_UNIT_HIGHLIGHT" val="0"/>
  <p:tag name="KSO_WM_UNIT_COMPATIBLE" val="0"/>
  <p:tag name="KSO_WM_UNIT_PRESET_TEXT_INDEX" val="4"/>
  <p:tag name="KSO_WM_UNIT_PRESET_TEXT_LEN" val="57"/>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 name="KSO_WM_SLIDE_ID" val="custom160471_13"/>
  <p:tag name="KSO_WM_SLIDE_INDEX" val="13"/>
  <p:tag name="KSO_WM_SLIDE_ITEM_CNT" val="1"/>
  <p:tag name="KSO_WM_SLIDE_LAYOUT" val="a_l"/>
  <p:tag name="KSO_WM_SLIDE_LAYOUT_CNT" val="1_1"/>
  <p:tag name="KSO_WM_SLIDE_TYPE" val="text"/>
  <p:tag name="KSO_WM_BEAUTIFY_FLAG" val="#wm#"/>
  <p:tag name="KSO_WM_TAG_VERSION" val="1.0"/>
  <p:tag name="KSO_WM_SLIDE_POSITION" val="381*146"/>
  <p:tag name="KSO_WM_SLIDE_SIZE" val="243*284"/>
  <p:tag name="KSO_WM_DIAGRAM_GROUP_CODE" val="l1-2"/>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71"/>
  <p:tag name="KSO_WM_UNIT_TYPE" val="a"/>
  <p:tag name="KSO_WM_UNIT_INDEX" val="1"/>
  <p:tag name="KSO_WM_UNIT_ID" val="custom160471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A000120140530A99PPBG">
  <a:themeElements>
    <a:clrScheme name="160192.192">
      <a:dk1>
        <a:srgbClr val="3F3F3F"/>
      </a:dk1>
      <a:lt1>
        <a:sysClr val="window" lastClr="FFFFFF"/>
      </a:lt1>
      <a:dk2>
        <a:srgbClr val="3F3F3F"/>
      </a:dk2>
      <a:lt2>
        <a:srgbClr val="FFFFFF"/>
      </a:lt2>
      <a:accent1>
        <a:srgbClr val="34C5D4"/>
      </a:accent1>
      <a:accent2>
        <a:srgbClr val="5BDBB3"/>
      </a:accent2>
      <a:accent3>
        <a:srgbClr val="D0DA71"/>
      </a:accent3>
      <a:accent4>
        <a:srgbClr val="FCE066"/>
      </a:accent4>
      <a:accent5>
        <a:srgbClr val="3DB195"/>
      </a:accent5>
      <a:accent6>
        <a:srgbClr val="FFC000"/>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904</Words>
  <Application>Microsoft Office PowerPoint</Application>
  <PresentationFormat>宽屏</PresentationFormat>
  <Paragraphs>114</Paragraphs>
  <Slides>13</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仿宋_GB2312</vt:lpstr>
      <vt:lpstr>黑体</vt:lpstr>
      <vt:lpstr>宋体</vt:lpstr>
      <vt:lpstr>微软雅黑</vt:lpstr>
      <vt:lpstr>Arial</vt:lpstr>
      <vt:lpstr>Calibri</vt:lpstr>
      <vt:lpstr>Times New Roman</vt:lpstr>
      <vt:lpstr>Wingdings</vt:lpstr>
      <vt:lpstr>A000120140530A99PPBG</vt:lpstr>
      <vt:lpstr>循迹小车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qyd</dc:creator>
  <cp:lastModifiedBy>WJ</cp:lastModifiedBy>
  <cp:revision>127</cp:revision>
  <dcterms:created xsi:type="dcterms:W3CDTF">2017-08-01T11:37:00Z</dcterms:created>
  <dcterms:modified xsi:type="dcterms:W3CDTF">2017-08-04T02:34:33Z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