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286" r:id="rId4"/>
    <p:sldId id="288" r:id="rId5"/>
    <p:sldId id="287" r:id="rId6"/>
    <p:sldId id="299" r:id="rId7"/>
    <p:sldId id="289" r:id="rId8"/>
    <p:sldId id="290" r:id="rId9"/>
    <p:sldId id="295" r:id="rId10"/>
    <p:sldId id="296" r:id="rId11"/>
    <p:sldId id="297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1318921"/>
            <a:ext cx="10196945" cy="1900093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373436"/>
            <a:ext cx="10196945" cy="762144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68080" y="1199399"/>
            <a:ext cx="8055841" cy="4459202"/>
            <a:chOff x="1670050" y="1812925"/>
            <a:chExt cx="5678488" cy="3143250"/>
          </a:xfrm>
        </p:grpSpPr>
        <p:sp>
          <p:nvSpPr>
            <p:cNvPr id="14" name="任意多边形 9"/>
            <p:cNvSpPr/>
            <p:nvPr/>
          </p:nvSpPr>
          <p:spPr bwMode="auto">
            <a:xfrm>
              <a:off x="1706563" y="4194175"/>
              <a:ext cx="720725" cy="750888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 10"/>
            <p:cNvSpPr/>
            <p:nvPr/>
          </p:nvSpPr>
          <p:spPr bwMode="auto">
            <a:xfrm>
              <a:off x="1670050" y="1901825"/>
              <a:ext cx="5397500" cy="2908300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任意多边形 11"/>
            <p:cNvSpPr/>
            <p:nvPr/>
          </p:nvSpPr>
          <p:spPr bwMode="auto">
            <a:xfrm>
              <a:off x="2146300" y="1812925"/>
              <a:ext cx="5202238" cy="2806700"/>
            </a:xfrm>
            <a:custGeom>
              <a:avLst/>
              <a:gdLst>
                <a:gd name="T0" fmla="*/ 0 w 5202646"/>
                <a:gd name="T1" fmla="*/ 622178 h 2806338"/>
                <a:gd name="T2" fmla="*/ 5201422 w 5202646"/>
                <a:gd name="T3" fmla="*/ 0 h 2806338"/>
                <a:gd name="T4" fmla="*/ 4101134 w 5202646"/>
                <a:gd name="T5" fmla="*/ 2693079 h 2806338"/>
                <a:gd name="T6" fmla="*/ 368213 w 5202646"/>
                <a:gd name="T7" fmla="*/ 2807424 h 2806338"/>
                <a:gd name="T8" fmla="*/ 0 w 5202646"/>
                <a:gd name="T9" fmla="*/ 622178 h 2806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2"/>
            <p:cNvSpPr/>
            <p:nvPr/>
          </p:nvSpPr>
          <p:spPr bwMode="auto">
            <a:xfrm>
              <a:off x="6873875" y="4010025"/>
              <a:ext cx="442913" cy="558800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任意多边形 13"/>
            <p:cNvSpPr/>
            <p:nvPr/>
          </p:nvSpPr>
          <p:spPr bwMode="auto">
            <a:xfrm>
              <a:off x="6153150" y="4670425"/>
              <a:ext cx="809625" cy="285750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42400" y="2688031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642400" y="3267306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514" y="2462281"/>
            <a:ext cx="5479998" cy="800389"/>
          </a:xfr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01" y="3514673"/>
            <a:ext cx="5479998" cy="760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507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898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507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898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620000">
            <a:off x="3077401" y="1810667"/>
            <a:ext cx="5940624" cy="1346606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3D3-CF9D-4615-8F0E-2797DCC3CC0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D3D3-A6B4-4DCE-A49E-6372A084DAF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-30866" y="2579832"/>
            <a:ext cx="4501265" cy="3173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3430120">
            <a:off x="5431325" y="-1763862"/>
            <a:ext cx="395355" cy="6976862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048750" y="2362202"/>
            <a:ext cx="3143250" cy="2208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rot="3430120" flipH="1" flipV="1">
            <a:off x="8608333" y="2131412"/>
            <a:ext cx="288000" cy="5400000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 hasCustomPrompt="1"/>
          </p:nvPr>
        </p:nvSpPr>
        <p:spPr>
          <a:xfrm rot="19620000">
            <a:off x="5759240" y="3953419"/>
            <a:ext cx="3686562" cy="130075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6440" y="365125"/>
            <a:ext cx="173736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4582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¤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奇特的猫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录放模块的基础应用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拓展回答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040" y="1072515"/>
            <a:ext cx="10548620" cy="5492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红外线是什么？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      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红外线（Infrared）是一种波长介于微波与可见光之间的电磁波，波长在760纳米（nm）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至1毫米（mm）之间。是一种非可见光。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      温度高于绝对零度（-273.15℃）的物质都可以产生红外线。因此，现代物理学称之为热射线。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      可见光是指肉眼可见的光，波长从400nm（紫光）到700nm（红光）。而波长760nm到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1mm之间的光称为红外线，是一种肉眼看不到的光。借助一些光学设备，我们可以感受到红外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线，如红外线摄像机。红外线摄像机在接收到红外线后会将其转化为可见的绿光。因此，我们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的肉眼永远见不到真正的红外线。而电影中常出现的能看到红外线的眼镜也是不存在的。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     同时，红外线在医学方面也有很多的用，如红外线治疗等。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     红外线治疗作用的基础是温热效应。在红外线照射下，组织温度升高，毛细血管扩张，血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流加快，物质代谢增强，组织细胞活力及再生能力提高。红外线治疗慢性炎症时，改善血液循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环，增加细胞的吞噬功能，消除肿胀，促进炎症消散。红外线还有镇痛，加快伤口愈合的等作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拓展反思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040" y="1458595"/>
            <a:ext cx="105486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展示你们小组所设计和模型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说明设计理由，测试效果，看看效果如何，是否遇到了什么问题，你是怎么解决的？你有什么新颖的设计吗？各小组间互相评价。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问题形成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695" y="1388745"/>
            <a:ext cx="94996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      1.声音如何传递的？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       2.如何录制声音？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385" y="1911985"/>
            <a:ext cx="4799965" cy="1952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615" y="4356100"/>
            <a:ext cx="3223895" cy="2308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基础项目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695" y="1388745"/>
            <a:ext cx="949960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任务描述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任务名称：简易录放设备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具体要求：使用录放模块，来制作可以录制声音，并且能播放出来的简易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录放设备。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模型制作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我们来制作一个简易录放设备吧，在制作过程中，你可能会需要了解某些相关知识，你可以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阅读下面材料，也可以自己去查看相关书籍。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955" y="4216400"/>
            <a:ext cx="7038340" cy="1648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基础项目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695" y="1388745"/>
            <a:ext cx="94996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录放模块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可以实现声音的录制和播放，可以选择单次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（每收到一次信号就播放一次）和循环（收到一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次信号后一直循环播放，直到收到停止信号）。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1）将电源模块+按钮开关+录放模块+迷你喇叭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依次拼好。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3）持续按录音模块上按钮直到录完你需要的声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音为止。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4）按一下按钮开关，看有什么现象发生。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695" y="1539240"/>
            <a:ext cx="3361055" cy="3081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课后思考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7410" y="2584450"/>
            <a:ext cx="94996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	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试试单次和循环的用法，有什么不同？运用单次和循环的特点，你可以做出哪些设计？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408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原理分析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3435" y="1901825"/>
            <a:ext cx="94996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声音是如何产生并传播的？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声音的产生：一切正在发声的物体都在振动；振动停止,发声也停止.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声音的传播：我把声音的传播过程分成三步：第一步是从声源传到耳廓，这是个单调的过程，波形无变化。第二步是声波经过耳廓进入外耳道，这不是单调过程，声波波形要受影响。这一步是声象定位的关键，在下文要详细讨论。第三步是声波穿过外耳道到达鼓膜，使其振动并使我们听见声音，这也是个单调过程。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进阶阶段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4855" y="1339215"/>
            <a:ext cx="108108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任务描述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任务名称：会叫的猫咪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具体要求：用手触碰一下猫咪玩偶的头，会发出叫声。</a:t>
            </a: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模型制作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我们来制作一个会叫的猫咪吧，在制作过程中，你可能会需要了解某些相关知识，你可以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阅读下面材料，也可以自己去查看相关书籍。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225" y="4196715"/>
            <a:ext cx="6111875" cy="1446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动手操作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0635" y="1936750"/>
            <a:ext cx="663575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当能够发射红外线的物体，接近红外发射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头（距离小于4厘米）时，可接通电源。可通过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学习键调整触发距离。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使用方法：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1）将电源模块+寻线传感器+LED灯拼好。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2）将电源模块接好电池，打开电源模块开关。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3）按寻线模块的学习键，用手接近红外发射头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（距离小于4厘米），记录一个距离值。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4）用手接近红外发射头（距离小于刚才记录的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距离），看有什么现象发生。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80635" y="14776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寻线传感器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20" y="1450975"/>
            <a:ext cx="4145280" cy="3955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50" y="372745"/>
            <a:ext cx="5652135" cy="578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5、28、29、30"/>
  <p:tag name="KSO_WM_TEMPLATE_CATEGORY" val="custom"/>
  <p:tag name="KSO_WM_TEMPLATE_INDEX" val="160471"/>
  <p:tag name="KSO_WM_SLIDE_ID" val="custom1604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b"/>
  <p:tag name="KSO_WM_UNIT_INDEX" val="1"/>
  <p:tag name="KSO_WM_UNIT_ID" val="custom160471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4"/>
  <p:tag name="KSO_WM_UNIT_PRESET_TEXT_LEN" val="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宽屏</PresentationFormat>
  <Paragraphs>85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Wingdings</vt:lpstr>
      <vt:lpstr>A000120140530A99PPBG</vt:lpstr>
      <vt:lpstr>奇特的猫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qyd</dc:creator>
  <cp:lastModifiedBy>WJ</cp:lastModifiedBy>
  <cp:revision>87</cp:revision>
  <dcterms:created xsi:type="dcterms:W3CDTF">2017-08-01T11:37:00Z</dcterms:created>
  <dcterms:modified xsi:type="dcterms:W3CDTF">2017-08-04T03:08:07Z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